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PT Sans Narrow"/>
      <p:regular r:id="rId19"/>
      <p:bold r:id="rId20"/>
    </p:embeddedFont>
    <p:embeddedFont>
      <p:font typeface="Open Sans"/>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3E45148-DB48-4BF3-9955-D58229CDBB56}">
  <a:tblStyle styleId="{93E45148-DB48-4BF3-9955-D58229CDBB56}"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20" Type="http://schemas.openxmlformats.org/officeDocument/2006/relationships/font" Target="fonts/PTSansNarrow-bold.fntdata"/><Relationship Id="rId11" Type="http://schemas.openxmlformats.org/officeDocument/2006/relationships/slide" Target="slides/slide6.xml"/><Relationship Id="rId22" Type="http://schemas.openxmlformats.org/officeDocument/2006/relationships/font" Target="fonts/OpenSans-bold.fntdata"/><Relationship Id="rId10" Type="http://schemas.openxmlformats.org/officeDocument/2006/relationships/slide" Target="slides/slide5.xml"/><Relationship Id="rId21" Type="http://schemas.openxmlformats.org/officeDocument/2006/relationships/font" Target="fonts/OpenSans-regular.fntdata"/><Relationship Id="rId13" Type="http://schemas.openxmlformats.org/officeDocument/2006/relationships/slide" Target="slides/slide8.xml"/><Relationship Id="rId24" Type="http://schemas.openxmlformats.org/officeDocument/2006/relationships/font" Target="fonts/OpenSans-boldItalic.fntdata"/><Relationship Id="rId12" Type="http://schemas.openxmlformats.org/officeDocument/2006/relationships/slide" Target="slides/slide7.xml"/><Relationship Id="rId23" Type="http://schemas.openxmlformats.org/officeDocument/2006/relationships/font" Target="fonts/OpenSans-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PTSansNarrow-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 name="Shape 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cxnSp>
        <p:nvCxnSpPr>
          <p:cNvPr id="10" name="Shape 10"/>
          <p:cNvCxnSpPr/>
          <p:nvPr/>
        </p:nvCxnSpPr>
        <p:spPr>
          <a:xfrm>
            <a:off x="7007735" y="3176887"/>
            <a:ext cx="562200" cy="0"/>
          </a:xfrm>
          <a:prstGeom prst="straightConnector1">
            <a:avLst/>
          </a:prstGeom>
          <a:noFill/>
          <a:ln cap="flat" cmpd="sng" w="76200">
            <a:solidFill>
              <a:schemeClr val="lt2"/>
            </a:solidFill>
            <a:prstDash val="solid"/>
            <a:round/>
            <a:headEnd len="med" w="med" type="none"/>
            <a:tailEnd len="med" w="med" type="none"/>
          </a:ln>
        </p:spPr>
      </p:cxnSp>
      <p:cxnSp>
        <p:nvCxnSpPr>
          <p:cNvPr id="11" name="Shape 11"/>
          <p:cNvCxnSpPr/>
          <p:nvPr/>
        </p:nvCxnSpPr>
        <p:spPr>
          <a:xfrm>
            <a:off x="1575034" y="3158251"/>
            <a:ext cx="562200" cy="0"/>
          </a:xfrm>
          <a:prstGeom prst="straightConnector1">
            <a:avLst/>
          </a:prstGeom>
          <a:noFill/>
          <a:ln cap="flat" cmpd="sng" w="76200">
            <a:solidFill>
              <a:schemeClr val="lt2"/>
            </a:solidFill>
            <a:prstDash val="solid"/>
            <a:round/>
            <a:headEnd len="med" w="med" type="none"/>
            <a:tailEnd len="med" w="med" type="none"/>
          </a:ln>
        </p:spPr>
      </p:cxnSp>
      <p:grpSp>
        <p:nvGrpSpPr>
          <p:cNvPr id="12" name="Shape 12"/>
          <p:cNvGrpSpPr/>
          <p:nvPr/>
        </p:nvGrpSpPr>
        <p:grpSpPr>
          <a:xfrm>
            <a:off x="1004144" y="1022025"/>
            <a:ext cx="7136667" cy="152400"/>
            <a:chOff x="1346428" y="1011300"/>
            <a:chExt cx="6452100" cy="152400"/>
          </a:xfrm>
        </p:grpSpPr>
        <p:cxnSp>
          <p:nvCxnSpPr>
            <p:cNvPr id="13" name="Shape 13"/>
            <p:cNvCxnSpPr/>
            <p:nvPr/>
          </p:nvCxnSpPr>
          <p:spPr>
            <a:xfrm rot="10800000">
              <a:off x="1346428" y="1011300"/>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4" name="Shape 14"/>
            <p:cNvCxnSpPr/>
            <p:nvPr/>
          </p:nvCxnSpPr>
          <p:spPr>
            <a:xfrm rot="10800000">
              <a:off x="1346428" y="1163700"/>
              <a:ext cx="6452100" cy="0"/>
            </a:xfrm>
            <a:prstGeom prst="straightConnector1">
              <a:avLst/>
            </a:prstGeom>
            <a:noFill/>
            <a:ln cap="flat" cmpd="sng" w="9525">
              <a:solidFill>
                <a:schemeClr val="accent3"/>
              </a:solidFill>
              <a:prstDash val="solid"/>
              <a:round/>
              <a:headEnd len="med" w="med" type="none"/>
              <a:tailEnd len="med" w="med" type="none"/>
            </a:ln>
          </p:spPr>
        </p:cxnSp>
      </p:grpSp>
      <p:grpSp>
        <p:nvGrpSpPr>
          <p:cNvPr id="15" name="Shape 15"/>
          <p:cNvGrpSpPr/>
          <p:nvPr/>
        </p:nvGrpSpPr>
        <p:grpSpPr>
          <a:xfrm>
            <a:off x="1004151" y="3969100"/>
            <a:ext cx="7136667" cy="152400"/>
            <a:chOff x="1346435" y="3969087"/>
            <a:chExt cx="6452100" cy="152400"/>
          </a:xfrm>
        </p:grpSpPr>
        <p:cxnSp>
          <p:nvCxnSpPr>
            <p:cNvPr id="16" name="Shape 16"/>
            <p:cNvCxnSpPr/>
            <p:nvPr/>
          </p:nvCxnSpPr>
          <p:spPr>
            <a:xfrm>
              <a:off x="1346435" y="4121487"/>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7" name="Shape 17"/>
            <p:cNvCxnSpPr/>
            <p:nvPr/>
          </p:nvCxnSpPr>
          <p:spPr>
            <a:xfrm>
              <a:off x="1346435" y="3969087"/>
              <a:ext cx="6452100" cy="0"/>
            </a:xfrm>
            <a:prstGeom prst="straightConnector1">
              <a:avLst/>
            </a:prstGeom>
            <a:noFill/>
            <a:ln cap="flat" cmpd="sng" w="9525">
              <a:solidFill>
                <a:schemeClr val="accent3"/>
              </a:solidFill>
              <a:prstDash val="solid"/>
              <a:round/>
              <a:headEnd len="med" w="med" type="none"/>
              <a:tailEnd len="med" w="med" type="none"/>
            </a:ln>
          </p:spPr>
        </p:cxnSp>
      </p:grpSp>
      <p:sp>
        <p:nvSpPr>
          <p:cNvPr id="18" name="Shape 18"/>
          <p:cNvSpPr txBox="1"/>
          <p:nvPr>
            <p:ph type="ctrTitle"/>
          </p:nvPr>
        </p:nvSpPr>
        <p:spPr>
          <a:xfrm>
            <a:off x="1004150" y="1751764"/>
            <a:ext cx="7136700" cy="1022400"/>
          </a:xfrm>
          <a:prstGeom prst="rect">
            <a:avLst/>
          </a:prstGeom>
        </p:spPr>
        <p:txBody>
          <a:bodyPr anchorCtr="0" anchor="b" bIns="91425" lIns="91425" rIns="91425"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19" name="Shape 19"/>
          <p:cNvSpPr txBox="1"/>
          <p:nvPr>
            <p:ph idx="1" type="subTitle"/>
          </p:nvPr>
        </p:nvSpPr>
        <p:spPr>
          <a:xfrm>
            <a:off x="2137225" y="2850039"/>
            <a:ext cx="48705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p:txBody>
      </p:sp>
      <p:sp>
        <p:nvSpPr>
          <p:cNvPr id="20" name="Shape 2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5"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57" name="Shape 57"/>
          <p:cNvSpPr txBox="1"/>
          <p:nvPr>
            <p:ph type="title"/>
          </p:nvPr>
        </p:nvSpPr>
        <p:spPr>
          <a:xfrm>
            <a:off x="311700" y="1304850"/>
            <a:ext cx="8520600" cy="1538400"/>
          </a:xfrm>
          <a:prstGeom prst="rect">
            <a:avLst/>
          </a:prstGeom>
        </p:spPr>
        <p:txBody>
          <a:bodyPr anchorCtr="0" anchor="ctr" bIns="91425" lIns="91425" rIns="91425" tIns="91425"/>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p:txBody>
      </p:sp>
      <p:sp>
        <p:nvSpPr>
          <p:cNvPr id="58" name="Shape 58"/>
          <p:cNvSpPr txBox="1"/>
          <p:nvPr>
            <p:ph idx="1" type="body"/>
          </p:nvPr>
        </p:nvSpPr>
        <p:spPr>
          <a:xfrm>
            <a:off x="311700" y="2995650"/>
            <a:ext cx="85206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9" name="Shape 5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0" name="Shape 60"/>
        <p:cNvGrpSpPr/>
        <p:nvPr/>
      </p:nvGrpSpPr>
      <p:grpSpPr>
        <a:xfrm>
          <a:off x="0" y="0"/>
          <a:ext cx="0" cy="0"/>
          <a:chOff x="0" y="0"/>
          <a:chExt cx="0" cy="0"/>
        </a:xfrm>
      </p:grpSpPr>
      <p:sp>
        <p:nvSpPr>
          <p:cNvPr id="61" name="Shape 6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23" name="Shape 23"/>
          <p:cNvSpPr txBox="1"/>
          <p:nvPr>
            <p:ph type="title"/>
          </p:nvPr>
        </p:nvSpPr>
        <p:spPr>
          <a:xfrm>
            <a:off x="311700" y="814800"/>
            <a:ext cx="8571300" cy="942000"/>
          </a:xfrm>
          <a:prstGeom prst="rect">
            <a:avLst/>
          </a:prstGeom>
        </p:spPr>
        <p:txBody>
          <a:bodyPr anchorCtr="0" anchor="ctr"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5"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27" name="Shape 27"/>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311700" y="1266325"/>
            <a:ext cx="8520600" cy="330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9" name="Shape 2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0" name="Shape 30"/>
        <p:cNvGrpSpPr/>
        <p:nvPr/>
      </p:nvGrpSpPr>
      <p:grpSpPr>
        <a:xfrm>
          <a:off x="0" y="0"/>
          <a:ext cx="0" cy="0"/>
          <a:chOff x="0" y="0"/>
          <a:chExt cx="0" cy="0"/>
        </a:xfrm>
      </p:grpSpPr>
      <p:sp>
        <p:nvSpPr>
          <p:cNvPr id="31" name="Shape 31"/>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2" name="Shape 32"/>
          <p:cNvSpPr txBox="1"/>
          <p:nvPr>
            <p:ph idx="1" type="body"/>
          </p:nvPr>
        </p:nvSpPr>
        <p:spPr>
          <a:xfrm>
            <a:off x="311700" y="1266175"/>
            <a:ext cx="3999900" cy="33027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3" name="Shape 33"/>
          <p:cNvSpPr txBox="1"/>
          <p:nvPr>
            <p:ph idx="2" type="body"/>
          </p:nvPr>
        </p:nvSpPr>
        <p:spPr>
          <a:xfrm>
            <a:off x="4832400" y="1266175"/>
            <a:ext cx="3999900" cy="33027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5" name="Shape 35"/>
        <p:cNvGrpSpPr/>
        <p:nvPr/>
      </p:nvGrpSpPr>
      <p:grpSpPr>
        <a:xfrm>
          <a:off x="0" y="0"/>
          <a:ext cx="0" cy="0"/>
          <a:chOff x="0" y="0"/>
          <a:chExt cx="0" cy="0"/>
        </a:xfrm>
      </p:grpSpPr>
      <p:sp>
        <p:nvSpPr>
          <p:cNvPr id="36" name="Shape 36"/>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7" name="Shape 3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8" name="Shape 38"/>
        <p:cNvGrpSpPr/>
        <p:nvPr/>
      </p:nvGrpSpPr>
      <p:grpSpPr>
        <a:xfrm>
          <a:off x="0" y="0"/>
          <a:ext cx="0" cy="0"/>
          <a:chOff x="0" y="0"/>
          <a:chExt cx="0" cy="0"/>
        </a:xfrm>
      </p:grpSpPr>
      <p:sp>
        <p:nvSpPr>
          <p:cNvPr id="39" name="Shape 3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0" name="Shape 4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1" name="Shape 4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6"/>
        </a:solidFill>
      </p:bgPr>
    </p:bg>
    <p:spTree>
      <p:nvGrpSpPr>
        <p:cNvPr id="42" name="Shape 42"/>
        <p:cNvGrpSpPr/>
        <p:nvPr/>
      </p:nvGrpSpPr>
      <p:grpSpPr>
        <a:xfrm>
          <a:off x="0" y="0"/>
          <a:ext cx="0" cy="0"/>
          <a:chOff x="0" y="0"/>
          <a:chExt cx="0" cy="0"/>
        </a:xfrm>
      </p:grpSpPr>
      <p:sp>
        <p:nvSpPr>
          <p:cNvPr id="43" name="Shape 43"/>
          <p:cNvSpPr txBox="1"/>
          <p:nvPr>
            <p:ph type="title"/>
          </p:nvPr>
        </p:nvSpPr>
        <p:spPr>
          <a:xfrm>
            <a:off x="490250" y="526350"/>
            <a:ext cx="5613600" cy="4090800"/>
          </a:xfrm>
          <a:prstGeom prst="rect">
            <a:avLst/>
          </a:prstGeom>
        </p:spPr>
        <p:txBody>
          <a:bodyPr anchorCtr="0" anchor="ctr" bIns="91425" lIns="91425" rIns="91425" tIns="91425"/>
          <a:lstStyle>
            <a:lvl1pPr lvl="0">
              <a:spcBef>
                <a:spcPts val="0"/>
              </a:spcBef>
              <a:buClr>
                <a:schemeClr val="dk2"/>
              </a:buClr>
              <a:buSzPct val="100000"/>
              <a:defRPr b="0" sz="5400">
                <a:solidFill>
                  <a:schemeClr val="dk2"/>
                </a:solidFill>
              </a:defRPr>
            </a:lvl1pPr>
            <a:lvl2pPr lvl="1">
              <a:spcBef>
                <a:spcPts val="0"/>
              </a:spcBef>
              <a:buClr>
                <a:schemeClr val="dk2"/>
              </a:buClr>
              <a:buSzPct val="100000"/>
              <a:defRPr b="0" sz="5400">
                <a:solidFill>
                  <a:schemeClr val="dk2"/>
                </a:solidFill>
              </a:defRPr>
            </a:lvl2pPr>
            <a:lvl3pPr lvl="2">
              <a:spcBef>
                <a:spcPts val="0"/>
              </a:spcBef>
              <a:buClr>
                <a:schemeClr val="dk2"/>
              </a:buClr>
              <a:buSzPct val="100000"/>
              <a:defRPr b="0" sz="5400">
                <a:solidFill>
                  <a:schemeClr val="dk2"/>
                </a:solidFill>
              </a:defRPr>
            </a:lvl3pPr>
            <a:lvl4pPr lvl="3">
              <a:spcBef>
                <a:spcPts val="0"/>
              </a:spcBef>
              <a:buClr>
                <a:schemeClr val="dk2"/>
              </a:buClr>
              <a:buSzPct val="100000"/>
              <a:defRPr b="0" sz="5400">
                <a:solidFill>
                  <a:schemeClr val="dk2"/>
                </a:solidFill>
              </a:defRPr>
            </a:lvl4pPr>
            <a:lvl5pPr lvl="4">
              <a:spcBef>
                <a:spcPts val="0"/>
              </a:spcBef>
              <a:buClr>
                <a:schemeClr val="dk2"/>
              </a:buClr>
              <a:buSzPct val="100000"/>
              <a:defRPr b="0" sz="5400">
                <a:solidFill>
                  <a:schemeClr val="dk2"/>
                </a:solidFill>
              </a:defRPr>
            </a:lvl5pPr>
            <a:lvl6pPr lvl="5">
              <a:spcBef>
                <a:spcPts val="0"/>
              </a:spcBef>
              <a:buClr>
                <a:schemeClr val="dk2"/>
              </a:buClr>
              <a:buSzPct val="100000"/>
              <a:defRPr b="0" sz="5400">
                <a:solidFill>
                  <a:schemeClr val="dk2"/>
                </a:solidFill>
              </a:defRPr>
            </a:lvl6pPr>
            <a:lvl7pPr lvl="6">
              <a:spcBef>
                <a:spcPts val="0"/>
              </a:spcBef>
              <a:buClr>
                <a:schemeClr val="dk2"/>
              </a:buClr>
              <a:buSzPct val="100000"/>
              <a:defRPr b="0" sz="5400">
                <a:solidFill>
                  <a:schemeClr val="dk2"/>
                </a:solidFill>
              </a:defRPr>
            </a:lvl7pPr>
            <a:lvl8pPr lvl="7">
              <a:spcBef>
                <a:spcPts val="0"/>
              </a:spcBef>
              <a:buClr>
                <a:schemeClr val="dk2"/>
              </a:buClr>
              <a:buSzPct val="100000"/>
              <a:defRPr b="0" sz="5400">
                <a:solidFill>
                  <a:schemeClr val="dk2"/>
                </a:solidFill>
              </a:defRPr>
            </a:lvl8pPr>
            <a:lvl9pPr lvl="8">
              <a:spcBef>
                <a:spcPts val="0"/>
              </a:spcBef>
              <a:buClr>
                <a:schemeClr val="dk2"/>
              </a:buClr>
              <a:buSzPct val="100000"/>
              <a:defRPr b="0" sz="5400">
                <a:solidFill>
                  <a:schemeClr val="dk2"/>
                </a:solidFill>
              </a:defRPr>
            </a:lvl9pPr>
          </a:lstStyle>
          <a:p/>
        </p:txBody>
      </p:sp>
      <p:sp>
        <p:nvSpPr>
          <p:cNvPr id="44" name="Shape 4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5"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cxnSp>
        <p:nvCxnSpPr>
          <p:cNvPr id="47" name="Shape 47"/>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8" name="Shape 48"/>
          <p:cNvSpPr txBox="1"/>
          <p:nvPr>
            <p:ph type="title"/>
          </p:nvPr>
        </p:nvSpPr>
        <p:spPr>
          <a:xfrm>
            <a:off x="265500" y="1039675"/>
            <a:ext cx="4045200" cy="16758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9" name="Shape 49"/>
          <p:cNvSpPr txBox="1"/>
          <p:nvPr>
            <p:ph idx="1" type="subTitle"/>
          </p:nvPr>
        </p:nvSpPr>
        <p:spPr>
          <a:xfrm>
            <a:off x="265500" y="27268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50" name="Shape 50"/>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2" name="Shape 52"/>
        <p:cNvGrpSpPr/>
        <p:nvPr/>
      </p:nvGrpSpPr>
      <p:grpSpPr>
        <a:xfrm>
          <a:off x="0" y="0"/>
          <a:ext cx="0" cy="0"/>
          <a:chOff x="0" y="0"/>
          <a:chExt cx="0" cy="0"/>
        </a:xfrm>
      </p:grpSpPr>
      <p:sp>
        <p:nvSpPr>
          <p:cNvPr id="53" name="Shape 53"/>
          <p:cNvSpPr txBox="1"/>
          <p:nvPr>
            <p:ph idx="1" type="body"/>
          </p:nvPr>
        </p:nvSpPr>
        <p:spPr>
          <a:xfrm>
            <a:off x="311700" y="4230725"/>
            <a:ext cx="5998800" cy="598800"/>
          </a:xfrm>
          <a:prstGeom prst="rect">
            <a:avLst/>
          </a:prstGeom>
        </p:spPr>
        <p:txBody>
          <a:bodyPr anchorCtr="0" anchor="ctr" bIns="91425" lIns="91425" rIns="91425" tIns="91425"/>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p:txBody>
      </p:sp>
      <p:sp>
        <p:nvSpPr>
          <p:cNvPr id="54" name="Shape 5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707400"/>
          </a:xfrm>
          <a:prstGeom prst="rect">
            <a:avLst/>
          </a:prstGeom>
          <a:noFill/>
          <a:ln>
            <a:noFill/>
          </a:ln>
        </p:spPr>
        <p:txBody>
          <a:bodyPr anchorCtr="0" anchor="t" bIns="91425" lIns="91425" rIns="91425" tIns="91425"/>
          <a:lstStyle>
            <a:lvl1pPr lvl="0">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Shape 7"/>
          <p:cNvSpPr txBox="1"/>
          <p:nvPr>
            <p:ph idx="1" type="body"/>
          </p:nvPr>
        </p:nvSpPr>
        <p:spPr>
          <a:xfrm>
            <a:off x="311700" y="1266325"/>
            <a:ext cx="8520600" cy="33027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latin typeface="Open Sans"/>
                <a:ea typeface="Open Sans"/>
                <a:cs typeface="Open Sans"/>
                <a:sym typeface="Open Sans"/>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goo.gl/forms/ifdb5zHYWe4hZrM82"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7.png"/><Relationship Id="rId4" Type="http://schemas.openxmlformats.org/officeDocument/2006/relationships/image" Target="../media/image06.png"/><Relationship Id="rId5" Type="http://schemas.openxmlformats.org/officeDocument/2006/relationships/image" Target="../media/image0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sp>
        <p:nvSpPr>
          <p:cNvPr id="66" name="Shape 66"/>
          <p:cNvSpPr txBox="1"/>
          <p:nvPr>
            <p:ph type="ctrTitle"/>
          </p:nvPr>
        </p:nvSpPr>
        <p:spPr>
          <a:xfrm>
            <a:off x="1004150" y="1751764"/>
            <a:ext cx="7136700" cy="1022400"/>
          </a:xfrm>
          <a:prstGeom prst="rect">
            <a:avLst/>
          </a:prstGeom>
        </p:spPr>
        <p:txBody>
          <a:bodyPr anchorCtr="0" anchor="b" bIns="91425" lIns="91425" rIns="91425" tIns="91425">
            <a:noAutofit/>
          </a:bodyPr>
          <a:lstStyle/>
          <a:p>
            <a:pPr lvl="0">
              <a:spcBef>
                <a:spcPts val="0"/>
              </a:spcBef>
              <a:buNone/>
            </a:pPr>
            <a:r>
              <a:rPr lang="en"/>
              <a:t>America's Wonderland Party</a:t>
            </a:r>
          </a:p>
        </p:txBody>
      </p:sp>
      <p:sp>
        <p:nvSpPr>
          <p:cNvPr id="67" name="Shape 67"/>
          <p:cNvSpPr txBox="1"/>
          <p:nvPr>
            <p:ph idx="1" type="subTitle"/>
          </p:nvPr>
        </p:nvSpPr>
        <p:spPr>
          <a:xfrm>
            <a:off x="2137225" y="2850039"/>
            <a:ext cx="4870500" cy="792600"/>
          </a:xfrm>
          <a:prstGeom prst="rect">
            <a:avLst/>
          </a:prstGeom>
        </p:spPr>
        <p:txBody>
          <a:bodyPr anchorCtr="0" anchor="t" bIns="91425" lIns="91425" rIns="91425" tIns="91425">
            <a:noAutofit/>
          </a:bodyPr>
          <a:lstStyle/>
          <a:p>
            <a:pPr lvl="0">
              <a:spcBef>
                <a:spcPts val="0"/>
              </a:spcBef>
              <a:buNone/>
            </a:pPr>
            <a:r>
              <a:rPr lang="en"/>
              <a:t>Fabian Lemus</a:t>
            </a:r>
          </a:p>
          <a:p>
            <a:pPr lvl="0">
              <a:spcBef>
                <a:spcPts val="0"/>
              </a:spcBef>
              <a:buNone/>
            </a:pPr>
            <a:r>
              <a:rPr lang="en"/>
              <a:t>Period 2  Jan. 20, 2017</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sp>
        <p:nvSpPr>
          <p:cNvPr id="130" name="Shape 130"/>
          <p:cNvSpPr txBox="1"/>
          <p:nvPr>
            <p:ph type="title"/>
          </p:nvPr>
        </p:nvSpPr>
        <p:spPr>
          <a:xfrm>
            <a:off x="311700" y="445025"/>
            <a:ext cx="8520600" cy="707400"/>
          </a:xfrm>
          <a:prstGeom prst="rect">
            <a:avLst/>
          </a:prstGeom>
        </p:spPr>
        <p:txBody>
          <a:bodyPr anchorCtr="0" anchor="t" bIns="91425" lIns="91425" rIns="91425" tIns="91425">
            <a:noAutofit/>
          </a:bodyPr>
          <a:lstStyle/>
          <a:p>
            <a:pPr lvl="0" algn="ctr">
              <a:spcBef>
                <a:spcPts val="0"/>
              </a:spcBef>
              <a:buNone/>
            </a:pPr>
            <a:r>
              <a:rPr lang="en"/>
              <a:t>Why America’s Wonderland Party?</a:t>
            </a:r>
          </a:p>
        </p:txBody>
      </p:sp>
      <p:sp>
        <p:nvSpPr>
          <p:cNvPr id="131" name="Shape 131"/>
          <p:cNvSpPr txBox="1"/>
          <p:nvPr>
            <p:ph idx="1" type="body"/>
          </p:nvPr>
        </p:nvSpPr>
        <p:spPr>
          <a:xfrm>
            <a:off x="-4794450" y="2087050"/>
            <a:ext cx="3999900" cy="2693700"/>
          </a:xfrm>
          <a:prstGeom prst="rect">
            <a:avLst/>
          </a:prstGeom>
        </p:spPr>
        <p:txBody>
          <a:bodyPr anchorCtr="0" anchor="t" bIns="91425" lIns="91425" rIns="91425" tIns="91425">
            <a:noAutofit/>
          </a:bodyPr>
          <a:lstStyle/>
          <a:p>
            <a:pPr lvl="0">
              <a:spcBef>
                <a:spcPts val="0"/>
              </a:spcBef>
              <a:buNone/>
            </a:pPr>
            <a:r>
              <a:t/>
            </a:r>
            <a:endParaRPr/>
          </a:p>
        </p:txBody>
      </p:sp>
      <p:sp>
        <p:nvSpPr>
          <p:cNvPr id="132" name="Shape 132"/>
          <p:cNvSpPr txBox="1"/>
          <p:nvPr>
            <p:ph idx="2" type="body"/>
          </p:nvPr>
        </p:nvSpPr>
        <p:spPr>
          <a:xfrm>
            <a:off x="10984675" y="1614875"/>
            <a:ext cx="3999900" cy="3302700"/>
          </a:xfrm>
          <a:prstGeom prst="rect">
            <a:avLst/>
          </a:prstGeom>
        </p:spPr>
        <p:txBody>
          <a:bodyPr anchorCtr="0" anchor="t" bIns="91425" lIns="91425" rIns="91425" tIns="91425">
            <a:noAutofit/>
          </a:bodyPr>
          <a:lstStyle/>
          <a:p>
            <a:pPr lvl="0">
              <a:spcBef>
                <a:spcPts val="0"/>
              </a:spcBef>
              <a:buNone/>
            </a:pPr>
            <a:r>
              <a:t/>
            </a:r>
            <a:endParaRPr/>
          </a:p>
        </p:txBody>
      </p:sp>
      <p:graphicFrame>
        <p:nvGraphicFramePr>
          <p:cNvPr id="133" name="Shape 133"/>
          <p:cNvGraphicFramePr/>
          <p:nvPr/>
        </p:nvGraphicFramePr>
        <p:xfrm>
          <a:off x="952500" y="2453450"/>
          <a:ext cx="3000000" cy="3000000"/>
        </p:xfrm>
        <a:graphic>
          <a:graphicData uri="http://schemas.openxmlformats.org/drawingml/2006/table">
            <a:tbl>
              <a:tblPr>
                <a:noFill/>
                <a:tableStyleId>{93E45148-DB48-4BF3-9955-D58229CDBB56}</a:tableStyleId>
              </a:tblPr>
              <a:tblGrid>
                <a:gridCol w="2413000"/>
                <a:gridCol w="2413000"/>
                <a:gridCol w="2413000"/>
              </a:tblGrid>
              <a:tr h="413700">
                <a:tc>
                  <a:txBody>
                    <a:bodyPr>
                      <a:noAutofit/>
                    </a:bodyPr>
                    <a:lstStyle/>
                    <a:p>
                      <a:pPr lvl="0" algn="ctr">
                        <a:spcBef>
                          <a:spcPts val="0"/>
                        </a:spcBef>
                        <a:buNone/>
                      </a:pPr>
                      <a:r>
                        <a:rPr b="1" lang="en"/>
                        <a:t>America’s Wonderland Party</a:t>
                      </a:r>
                    </a:p>
                  </a:txBody>
                  <a:tcPr marT="91425" marB="91425" marR="91425" marL="91425"/>
                </a:tc>
                <a:tc>
                  <a:txBody>
                    <a:bodyPr>
                      <a:noAutofit/>
                    </a:bodyPr>
                    <a:lstStyle/>
                    <a:p>
                      <a:pPr lvl="0" algn="ctr">
                        <a:spcBef>
                          <a:spcPts val="0"/>
                        </a:spcBef>
                        <a:buNone/>
                      </a:pPr>
                      <a:r>
                        <a:t/>
                      </a:r>
                      <a:endParaRPr/>
                    </a:p>
                  </a:txBody>
                  <a:tcPr marT="91425" marB="91425" marR="91425" marL="91425"/>
                </a:tc>
                <a:tc>
                  <a:txBody>
                    <a:bodyPr>
                      <a:noAutofit/>
                    </a:bodyPr>
                    <a:lstStyle/>
                    <a:p>
                      <a:pPr lvl="0" algn="ctr">
                        <a:spcBef>
                          <a:spcPts val="0"/>
                        </a:spcBef>
                        <a:buNone/>
                      </a:pPr>
                      <a:r>
                        <a:rPr b="1" lang="en"/>
                        <a:t>Republicans Under Trump</a:t>
                      </a:r>
                    </a:p>
                  </a:txBody>
                  <a:tcPr marT="91425" marB="91425" marR="91425" marL="91425"/>
                </a:tc>
              </a:tr>
              <a:tr h="413700">
                <a:tc>
                  <a:txBody>
                    <a:bodyPr>
                      <a:noAutofit/>
                    </a:bodyPr>
                    <a:lstStyle/>
                    <a:p>
                      <a:pPr lvl="0" algn="ctr">
                        <a:spcBef>
                          <a:spcPts val="0"/>
                        </a:spcBef>
                        <a:buNone/>
                      </a:pPr>
                      <a:r>
                        <a:rPr lang="en" sz="1100"/>
                        <a:t>We believe that America should allow foreign trade with other countries around the world. </a:t>
                      </a:r>
                    </a:p>
                  </a:txBody>
                  <a:tcPr marT="91425" marB="91425" marR="91425" marL="91425"/>
                </a:tc>
                <a:tc>
                  <a:txBody>
                    <a:bodyPr>
                      <a:noAutofit/>
                    </a:bodyPr>
                    <a:lstStyle/>
                    <a:p>
                      <a:pPr lvl="0" algn="ctr">
                        <a:spcBef>
                          <a:spcPts val="0"/>
                        </a:spcBef>
                        <a:buNone/>
                      </a:pPr>
                      <a:r>
                        <a:rPr i="1" lang="en" sz="1100"/>
                        <a:t>America’s Role in the World</a:t>
                      </a:r>
                    </a:p>
                  </a:txBody>
                  <a:tcPr marT="91425" marB="91425" marR="91425" marL="91425"/>
                </a:tc>
                <a:tc>
                  <a:txBody>
                    <a:bodyPr>
                      <a:noAutofit/>
                    </a:bodyPr>
                    <a:lstStyle/>
                    <a:p>
                      <a:pPr lvl="0" algn="ctr">
                        <a:spcBef>
                          <a:spcPts val="0"/>
                        </a:spcBef>
                        <a:buNone/>
                      </a:pPr>
                      <a:r>
                        <a:rPr lang="en" sz="1100"/>
                        <a:t>Republicans would endanger America’s role as a world leader</a:t>
                      </a:r>
                      <a:br>
                        <a:rPr lang="en" sz="1100"/>
                      </a:br>
                    </a:p>
                  </a:txBody>
                  <a:tcPr marT="91425" marB="91425" marR="91425" marL="91425"/>
                </a:tc>
              </a:tr>
              <a:tr h="413700">
                <a:tc>
                  <a:txBody>
                    <a:bodyPr>
                      <a:noAutofit/>
                    </a:bodyPr>
                    <a:lstStyle/>
                    <a:p>
                      <a:pPr lvl="0" algn="ctr">
                        <a:spcBef>
                          <a:spcPts val="0"/>
                        </a:spcBef>
                        <a:buNone/>
                      </a:pPr>
                      <a:r>
                        <a:rPr lang="en" sz="1100"/>
                        <a:t>We believe that every American should be able to have a job and grow economically. </a:t>
                      </a:r>
                    </a:p>
                  </a:txBody>
                  <a:tcPr marT="91425" marB="91425" marR="91425" marL="91425"/>
                </a:tc>
                <a:tc>
                  <a:txBody>
                    <a:bodyPr>
                      <a:noAutofit/>
                    </a:bodyPr>
                    <a:lstStyle/>
                    <a:p>
                      <a:pPr lvl="0" algn="ctr">
                        <a:spcBef>
                          <a:spcPts val="0"/>
                        </a:spcBef>
                        <a:buNone/>
                      </a:pPr>
                      <a:r>
                        <a:rPr i="1" lang="en" sz="1100"/>
                        <a:t>Jobs </a:t>
                      </a:r>
                      <a:br>
                        <a:rPr i="1" lang="en" sz="1100"/>
                      </a:br>
                      <a:r>
                        <a:rPr i="1" lang="en" sz="1100"/>
                        <a:t>&amp; the Economy</a:t>
                      </a:r>
                    </a:p>
                  </a:txBody>
                  <a:tcPr marT="91425" marB="91425" marR="91425" marL="91425"/>
                </a:tc>
                <a:tc>
                  <a:txBody>
                    <a:bodyPr>
                      <a:noAutofit/>
                    </a:bodyPr>
                    <a:lstStyle/>
                    <a:p>
                      <a:pPr lvl="0" algn="ctr">
                        <a:spcBef>
                          <a:spcPts val="0"/>
                        </a:spcBef>
                        <a:buNone/>
                      </a:pPr>
                      <a:r>
                        <a:rPr lang="en" sz="1100"/>
                        <a:t>Republicans would start trade wars that would harm the economy</a:t>
                      </a:r>
                      <a:br>
                        <a:rPr lang="en" sz="1100"/>
                      </a:br>
                    </a:p>
                  </a:txBody>
                  <a:tcPr marT="91425" marB="91425" marR="91425" marL="91425"/>
                </a:tc>
              </a:tr>
              <a:tr h="413700">
                <a:tc>
                  <a:txBody>
                    <a:bodyPr>
                      <a:noAutofit/>
                    </a:bodyPr>
                    <a:lstStyle/>
                    <a:p>
                      <a:pPr lvl="0" algn="ctr">
                        <a:spcBef>
                          <a:spcPts val="0"/>
                        </a:spcBef>
                        <a:buNone/>
                      </a:pPr>
                      <a:r>
                        <a:rPr lang="en" sz="1100"/>
                        <a:t>We strongly encourage citizens to get highly involved with everything to limit the government's power. </a:t>
                      </a:r>
                    </a:p>
                  </a:txBody>
                  <a:tcPr marT="91425" marB="91425" marR="91425" marL="91425"/>
                </a:tc>
                <a:tc>
                  <a:txBody>
                    <a:bodyPr>
                      <a:noAutofit/>
                    </a:bodyPr>
                    <a:lstStyle/>
                    <a:p>
                      <a:pPr lvl="0" algn="ctr">
                        <a:spcBef>
                          <a:spcPts val="0"/>
                        </a:spcBef>
                        <a:buNone/>
                      </a:pPr>
                      <a:r>
                        <a:rPr i="1" lang="en" sz="1100"/>
                        <a:t>Constitutional </a:t>
                      </a:r>
                      <a:br>
                        <a:rPr i="1" lang="en" sz="1100"/>
                      </a:br>
                      <a:r>
                        <a:rPr i="1" lang="en" sz="1100"/>
                        <a:t>Balance</a:t>
                      </a:r>
                      <a:br>
                        <a:rPr i="1" lang="en" sz="1100"/>
                      </a:br>
                    </a:p>
                  </a:txBody>
                  <a:tcPr marT="91425" marB="91425" marR="91425" marL="91425"/>
                </a:tc>
                <a:tc>
                  <a:txBody>
                    <a:bodyPr>
                      <a:noAutofit/>
                    </a:bodyPr>
                    <a:lstStyle/>
                    <a:p>
                      <a:pPr lvl="0" algn="ctr">
                        <a:spcBef>
                          <a:spcPts val="0"/>
                        </a:spcBef>
                        <a:buNone/>
                      </a:pPr>
                      <a:r>
                        <a:rPr lang="en" sz="1100"/>
                        <a:t>Republicans would give too much power to the Executive Branch</a:t>
                      </a:r>
                      <a:br>
                        <a:rPr lang="en" sz="1100"/>
                      </a:br>
                    </a:p>
                  </a:txBody>
                  <a:tcPr marT="91425" marB="91425" marR="91425" marL="91425"/>
                </a:tc>
              </a:tr>
            </a:tbl>
          </a:graphicData>
        </a:graphic>
      </p:graphicFrame>
      <p:pic>
        <p:nvPicPr>
          <p:cNvPr id="134" name="Shape 134"/>
          <p:cNvPicPr preferRelativeResize="0"/>
          <p:nvPr/>
        </p:nvPicPr>
        <p:blipFill>
          <a:blip r:embed="rId3">
            <a:alphaModFix/>
          </a:blip>
          <a:stretch>
            <a:fillRect/>
          </a:stretch>
        </p:blipFill>
        <p:spPr>
          <a:xfrm>
            <a:off x="119200" y="1052800"/>
            <a:ext cx="2641350" cy="1338375"/>
          </a:xfrm>
          <a:prstGeom prst="rect">
            <a:avLst/>
          </a:prstGeom>
          <a:noFill/>
          <a:ln>
            <a:noFill/>
          </a:ln>
        </p:spPr>
      </p:pic>
      <p:pic>
        <p:nvPicPr>
          <p:cNvPr id="135" name="Shape 135"/>
          <p:cNvPicPr preferRelativeResize="0"/>
          <p:nvPr/>
        </p:nvPicPr>
        <p:blipFill>
          <a:blip r:embed="rId4">
            <a:alphaModFix/>
          </a:blip>
          <a:stretch>
            <a:fillRect/>
          </a:stretch>
        </p:blipFill>
        <p:spPr>
          <a:xfrm>
            <a:off x="6239450" y="1083937"/>
            <a:ext cx="2786476" cy="1338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txBox="1"/>
          <p:nvPr/>
        </p:nvSpPr>
        <p:spPr>
          <a:xfrm>
            <a:off x="759700" y="1955275"/>
            <a:ext cx="7646700" cy="1295400"/>
          </a:xfrm>
          <a:prstGeom prst="rect">
            <a:avLst/>
          </a:prstGeom>
          <a:noFill/>
          <a:ln>
            <a:noFill/>
          </a:ln>
        </p:spPr>
        <p:txBody>
          <a:bodyPr anchorCtr="0" anchor="t" bIns="91425" lIns="91425" rIns="91425" tIns="91425">
            <a:noAutofit/>
          </a:bodyPr>
          <a:lstStyle/>
          <a:p>
            <a:pPr lvl="0" algn="ctr">
              <a:spcBef>
                <a:spcPts val="0"/>
              </a:spcBef>
              <a:buNone/>
            </a:pPr>
            <a:r>
              <a:rPr lang="en" sz="4800"/>
              <a:t>Level 4: </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sp>
        <p:nvSpPr>
          <p:cNvPr id="145" name="Shape 145"/>
          <p:cNvSpPr txBox="1"/>
          <p:nvPr>
            <p:ph type="title"/>
          </p:nvPr>
        </p:nvSpPr>
        <p:spPr>
          <a:xfrm>
            <a:off x="311700" y="445025"/>
            <a:ext cx="8520600" cy="707400"/>
          </a:xfrm>
          <a:prstGeom prst="rect">
            <a:avLst/>
          </a:prstGeom>
        </p:spPr>
        <p:txBody>
          <a:bodyPr anchorCtr="0" anchor="t" bIns="91425" lIns="91425" rIns="91425" tIns="91425">
            <a:noAutofit/>
          </a:bodyPr>
          <a:lstStyle/>
          <a:p>
            <a:pPr lvl="0" algn="ctr">
              <a:spcBef>
                <a:spcPts val="0"/>
              </a:spcBef>
              <a:buNone/>
            </a:pPr>
            <a:r>
              <a:rPr lang="en"/>
              <a:t>Opinion Survey </a:t>
            </a:r>
          </a:p>
        </p:txBody>
      </p:sp>
      <p:sp>
        <p:nvSpPr>
          <p:cNvPr id="146" name="Shape 146"/>
          <p:cNvSpPr txBox="1"/>
          <p:nvPr>
            <p:ph idx="1" type="body"/>
          </p:nvPr>
        </p:nvSpPr>
        <p:spPr>
          <a:xfrm>
            <a:off x="311700" y="4454600"/>
            <a:ext cx="8520600" cy="514500"/>
          </a:xfrm>
          <a:prstGeom prst="rect">
            <a:avLst/>
          </a:prstGeom>
        </p:spPr>
        <p:txBody>
          <a:bodyPr anchorCtr="0" anchor="t" bIns="91425" lIns="91425" rIns="91425" tIns="91425">
            <a:noAutofit/>
          </a:bodyPr>
          <a:lstStyle/>
          <a:p>
            <a:pPr lvl="0">
              <a:spcBef>
                <a:spcPts val="0"/>
              </a:spcBef>
              <a:buNone/>
            </a:pPr>
            <a:r>
              <a:rPr lang="en" sz="3000"/>
              <a:t>Link to survey:</a:t>
            </a:r>
            <a:r>
              <a:rPr lang="en" sz="3000"/>
              <a:t> </a:t>
            </a:r>
            <a:r>
              <a:rPr lang="en" u="sng">
                <a:solidFill>
                  <a:schemeClr val="hlink"/>
                </a:solidFill>
                <a:hlinkClick r:id="rId3"/>
              </a:rPr>
              <a:t>https://goo.gl/forms/ifdb5zHYWe4hZrM82</a:t>
            </a:r>
          </a:p>
        </p:txBody>
      </p:sp>
      <p:graphicFrame>
        <p:nvGraphicFramePr>
          <p:cNvPr id="147" name="Shape 147"/>
          <p:cNvGraphicFramePr/>
          <p:nvPr/>
        </p:nvGraphicFramePr>
        <p:xfrm>
          <a:off x="952500" y="1063900"/>
          <a:ext cx="3000000" cy="3000000"/>
        </p:xfrm>
        <a:graphic>
          <a:graphicData uri="http://schemas.openxmlformats.org/drawingml/2006/table">
            <a:tbl>
              <a:tblPr>
                <a:noFill/>
                <a:tableStyleId>{93E45148-DB48-4BF3-9955-D58229CDBB56}</a:tableStyleId>
              </a:tblPr>
              <a:tblGrid>
                <a:gridCol w="1447800"/>
                <a:gridCol w="1447800"/>
                <a:gridCol w="1447800"/>
                <a:gridCol w="1447800"/>
                <a:gridCol w="1447800"/>
              </a:tblGrid>
              <a:tr h="381000">
                <a:tc>
                  <a:txBody>
                    <a:bodyPr>
                      <a:noAutofit/>
                    </a:bodyPr>
                    <a:lstStyle/>
                    <a:p>
                      <a:pPr lvl="0" algn="ctr">
                        <a:spcBef>
                          <a:spcPts val="0"/>
                        </a:spcBef>
                        <a:buNone/>
                      </a:pPr>
                      <a:r>
                        <a:rPr b="1" lang="en"/>
                        <a:t>Issue:</a:t>
                      </a:r>
                    </a:p>
                  </a:txBody>
                  <a:tcPr marT="91425" marB="91425" marR="91425" marL="91425"/>
                </a:tc>
                <a:tc>
                  <a:txBody>
                    <a:bodyPr>
                      <a:noAutofit/>
                    </a:bodyPr>
                    <a:lstStyle/>
                    <a:p>
                      <a:pPr lvl="0" algn="ctr">
                        <a:spcBef>
                          <a:spcPts val="0"/>
                        </a:spcBef>
                        <a:buNone/>
                      </a:pPr>
                      <a:r>
                        <a:rPr b="1" lang="en"/>
                        <a:t>Strongly Agree</a:t>
                      </a:r>
                    </a:p>
                  </a:txBody>
                  <a:tcPr marT="91425" marB="91425" marR="91425" marL="91425"/>
                </a:tc>
                <a:tc>
                  <a:txBody>
                    <a:bodyPr>
                      <a:noAutofit/>
                    </a:bodyPr>
                    <a:lstStyle/>
                    <a:p>
                      <a:pPr lvl="0" algn="ctr">
                        <a:spcBef>
                          <a:spcPts val="0"/>
                        </a:spcBef>
                        <a:buNone/>
                      </a:pPr>
                      <a:r>
                        <a:rPr b="1" lang="en"/>
                        <a:t>Agree</a:t>
                      </a:r>
                    </a:p>
                  </a:txBody>
                  <a:tcPr marT="91425" marB="91425" marR="91425" marL="91425"/>
                </a:tc>
                <a:tc>
                  <a:txBody>
                    <a:bodyPr>
                      <a:noAutofit/>
                    </a:bodyPr>
                    <a:lstStyle/>
                    <a:p>
                      <a:pPr lvl="0" algn="ctr">
                        <a:spcBef>
                          <a:spcPts val="0"/>
                        </a:spcBef>
                        <a:buNone/>
                      </a:pPr>
                      <a:r>
                        <a:rPr b="1" lang="en"/>
                        <a:t>Disagree</a:t>
                      </a:r>
                    </a:p>
                  </a:txBody>
                  <a:tcPr marT="91425" marB="91425" marR="91425" marL="91425"/>
                </a:tc>
                <a:tc>
                  <a:txBody>
                    <a:bodyPr>
                      <a:noAutofit/>
                    </a:bodyPr>
                    <a:lstStyle/>
                    <a:p>
                      <a:pPr lvl="0" algn="ctr">
                        <a:spcBef>
                          <a:spcPts val="0"/>
                        </a:spcBef>
                        <a:buNone/>
                      </a:pPr>
                      <a:r>
                        <a:rPr b="1" lang="en"/>
                        <a:t>Strongly Disagree</a:t>
                      </a:r>
                    </a:p>
                  </a:txBody>
                  <a:tcPr marT="91425" marB="91425" marR="91425" marL="91425"/>
                </a:tc>
              </a:tr>
              <a:tr h="381000">
                <a:tc>
                  <a:txBody>
                    <a:bodyPr>
                      <a:noAutofit/>
                    </a:bodyPr>
                    <a:lstStyle/>
                    <a:p>
                      <a:pPr lvl="0" algn="ctr">
                        <a:spcBef>
                          <a:spcPts val="0"/>
                        </a:spcBef>
                        <a:buNone/>
                      </a:pPr>
                      <a:r>
                        <a:rPr lang="en"/>
                        <a:t>Jobs and the Economy</a:t>
                      </a:r>
                    </a:p>
                  </a:txBody>
                  <a:tcPr marT="91425" marB="91425" marR="91425" marL="91425"/>
                </a:tc>
                <a:tc>
                  <a:txBody>
                    <a:bodyPr>
                      <a:noAutofit/>
                    </a:bodyPr>
                    <a:lstStyle/>
                    <a:p>
                      <a:pPr lvl="0" algn="ctr">
                        <a:spcBef>
                          <a:spcPts val="0"/>
                        </a:spcBef>
                        <a:buNone/>
                      </a:pPr>
                      <a:r>
                        <a:rPr lang="en"/>
                        <a:t>5</a:t>
                      </a:r>
                    </a:p>
                  </a:txBody>
                  <a:tcPr marT="91425" marB="91425" marR="91425" marL="91425"/>
                </a:tc>
                <a:tc>
                  <a:txBody>
                    <a:bodyPr>
                      <a:noAutofit/>
                    </a:bodyPr>
                    <a:lstStyle/>
                    <a:p>
                      <a:pPr lvl="0" algn="ctr">
                        <a:spcBef>
                          <a:spcPts val="0"/>
                        </a:spcBef>
                        <a:buNone/>
                      </a:pPr>
                      <a:r>
                        <a:rPr lang="en"/>
                        <a:t>16</a:t>
                      </a:r>
                    </a:p>
                  </a:txBody>
                  <a:tcPr marT="91425" marB="91425" marR="91425" marL="91425"/>
                </a:tc>
                <a:tc>
                  <a:txBody>
                    <a:bodyPr>
                      <a:noAutofit/>
                    </a:bodyPr>
                    <a:lstStyle/>
                    <a:p>
                      <a:pPr lvl="0" algn="ctr">
                        <a:spcBef>
                          <a:spcPts val="0"/>
                        </a:spcBef>
                        <a:buNone/>
                      </a:pPr>
                      <a:r>
                        <a:rPr lang="en"/>
                        <a:t>1</a:t>
                      </a:r>
                    </a:p>
                  </a:txBody>
                  <a:tcPr marT="91425" marB="91425" marR="91425" marL="91425"/>
                </a:tc>
                <a:tc>
                  <a:txBody>
                    <a:bodyPr>
                      <a:noAutofit/>
                    </a:bodyPr>
                    <a:lstStyle/>
                    <a:p>
                      <a:pPr lvl="0" algn="ctr">
                        <a:spcBef>
                          <a:spcPts val="0"/>
                        </a:spcBef>
                        <a:buNone/>
                      </a:pPr>
                      <a:r>
                        <a:rPr lang="en"/>
                        <a:t>1</a:t>
                      </a:r>
                    </a:p>
                  </a:txBody>
                  <a:tcPr marT="91425" marB="91425" marR="91425" marL="91425"/>
                </a:tc>
              </a:tr>
              <a:tr h="381000">
                <a:tc>
                  <a:txBody>
                    <a:bodyPr>
                      <a:noAutofit/>
                    </a:bodyPr>
                    <a:lstStyle/>
                    <a:p>
                      <a:pPr lvl="0" algn="ctr">
                        <a:spcBef>
                          <a:spcPts val="0"/>
                        </a:spcBef>
                        <a:buNone/>
                      </a:pPr>
                      <a:r>
                        <a:rPr lang="en"/>
                        <a:t>Gun Control</a:t>
                      </a:r>
                    </a:p>
                  </a:txBody>
                  <a:tcPr marT="91425" marB="91425" marR="91425" marL="91425"/>
                </a:tc>
                <a:tc>
                  <a:txBody>
                    <a:bodyPr>
                      <a:noAutofit/>
                    </a:bodyPr>
                    <a:lstStyle/>
                    <a:p>
                      <a:pPr lvl="0" algn="ctr">
                        <a:spcBef>
                          <a:spcPts val="0"/>
                        </a:spcBef>
                        <a:buNone/>
                      </a:pPr>
                      <a:r>
                        <a:rPr lang="en"/>
                        <a:t>9</a:t>
                      </a:r>
                    </a:p>
                  </a:txBody>
                  <a:tcPr marT="91425" marB="91425" marR="91425" marL="91425"/>
                </a:tc>
                <a:tc>
                  <a:txBody>
                    <a:bodyPr>
                      <a:noAutofit/>
                    </a:bodyPr>
                    <a:lstStyle/>
                    <a:p>
                      <a:pPr lvl="0" algn="ctr">
                        <a:spcBef>
                          <a:spcPts val="0"/>
                        </a:spcBef>
                        <a:buNone/>
                      </a:pPr>
                      <a:r>
                        <a:rPr lang="en"/>
                        <a:t>10</a:t>
                      </a:r>
                    </a:p>
                  </a:txBody>
                  <a:tcPr marT="91425" marB="91425" marR="91425" marL="91425"/>
                </a:tc>
                <a:tc>
                  <a:txBody>
                    <a:bodyPr>
                      <a:noAutofit/>
                    </a:bodyPr>
                    <a:lstStyle/>
                    <a:p>
                      <a:pPr lvl="0" algn="ctr">
                        <a:spcBef>
                          <a:spcPts val="0"/>
                        </a:spcBef>
                        <a:buNone/>
                      </a:pPr>
                      <a:r>
                        <a:rPr lang="en"/>
                        <a:t>2</a:t>
                      </a:r>
                    </a:p>
                  </a:txBody>
                  <a:tcPr marT="91425" marB="91425" marR="91425" marL="91425"/>
                </a:tc>
                <a:tc>
                  <a:txBody>
                    <a:bodyPr>
                      <a:noAutofit/>
                    </a:bodyPr>
                    <a:lstStyle/>
                    <a:p>
                      <a:pPr lvl="0" algn="ctr">
                        <a:spcBef>
                          <a:spcPts val="0"/>
                        </a:spcBef>
                        <a:buNone/>
                      </a:pPr>
                      <a:r>
                        <a:rPr lang="en"/>
                        <a:t>2</a:t>
                      </a:r>
                    </a:p>
                  </a:txBody>
                  <a:tcPr marT="91425" marB="91425" marR="91425" marL="91425"/>
                </a:tc>
              </a:tr>
              <a:tr h="381000">
                <a:tc>
                  <a:txBody>
                    <a:bodyPr>
                      <a:noAutofit/>
                    </a:bodyPr>
                    <a:lstStyle/>
                    <a:p>
                      <a:pPr lvl="0" algn="ctr">
                        <a:spcBef>
                          <a:spcPts val="0"/>
                        </a:spcBef>
                        <a:buNone/>
                      </a:pPr>
                      <a:r>
                        <a:rPr lang="en"/>
                        <a:t>Immigration</a:t>
                      </a:r>
                    </a:p>
                  </a:txBody>
                  <a:tcPr marT="91425" marB="91425" marR="91425" marL="91425"/>
                </a:tc>
                <a:tc>
                  <a:txBody>
                    <a:bodyPr>
                      <a:noAutofit/>
                    </a:bodyPr>
                    <a:lstStyle/>
                    <a:p>
                      <a:pPr lvl="0" algn="ctr">
                        <a:spcBef>
                          <a:spcPts val="0"/>
                        </a:spcBef>
                        <a:buNone/>
                      </a:pPr>
                      <a:r>
                        <a:rPr lang="en"/>
                        <a:t>10</a:t>
                      </a:r>
                    </a:p>
                  </a:txBody>
                  <a:tcPr marT="91425" marB="91425" marR="91425" marL="91425"/>
                </a:tc>
                <a:tc>
                  <a:txBody>
                    <a:bodyPr>
                      <a:noAutofit/>
                    </a:bodyPr>
                    <a:lstStyle/>
                    <a:p>
                      <a:pPr lvl="0" algn="ctr">
                        <a:spcBef>
                          <a:spcPts val="0"/>
                        </a:spcBef>
                        <a:buNone/>
                      </a:pPr>
                      <a:r>
                        <a:rPr lang="en"/>
                        <a:t>13</a:t>
                      </a:r>
                    </a:p>
                  </a:txBody>
                  <a:tcPr marT="91425" marB="91425" marR="91425" marL="91425"/>
                </a:tc>
                <a:tc>
                  <a:txBody>
                    <a:bodyPr>
                      <a:noAutofit/>
                    </a:bodyPr>
                    <a:lstStyle/>
                    <a:p>
                      <a:pPr lvl="0" algn="ctr">
                        <a:spcBef>
                          <a:spcPts val="0"/>
                        </a:spcBef>
                        <a:buNone/>
                      </a:pPr>
                      <a:r>
                        <a:rPr lang="en"/>
                        <a:t>0</a:t>
                      </a:r>
                    </a:p>
                  </a:txBody>
                  <a:tcPr marT="91425" marB="91425" marR="91425" marL="91425"/>
                </a:tc>
                <a:tc>
                  <a:txBody>
                    <a:bodyPr>
                      <a:noAutofit/>
                    </a:bodyPr>
                    <a:lstStyle/>
                    <a:p>
                      <a:pPr lvl="0" algn="ctr">
                        <a:spcBef>
                          <a:spcPts val="0"/>
                        </a:spcBef>
                        <a:buNone/>
                      </a:pPr>
                      <a:r>
                        <a:rPr lang="en"/>
                        <a:t>0</a:t>
                      </a:r>
                    </a:p>
                  </a:txBody>
                  <a:tcPr marT="91425" marB="91425" marR="91425" marL="91425"/>
                </a:tc>
              </a:tr>
              <a:tr h="381000">
                <a:tc>
                  <a:txBody>
                    <a:bodyPr>
                      <a:noAutofit/>
                    </a:bodyPr>
                    <a:lstStyle/>
                    <a:p>
                      <a:pPr lvl="0" algn="ctr">
                        <a:spcBef>
                          <a:spcPts val="0"/>
                        </a:spcBef>
                        <a:buNone/>
                      </a:pPr>
                      <a:r>
                        <a:rPr lang="en"/>
                        <a:t>Education </a:t>
                      </a:r>
                    </a:p>
                  </a:txBody>
                  <a:tcPr marT="91425" marB="91425" marR="91425" marL="91425"/>
                </a:tc>
                <a:tc>
                  <a:txBody>
                    <a:bodyPr>
                      <a:noAutofit/>
                    </a:bodyPr>
                    <a:lstStyle/>
                    <a:p>
                      <a:pPr lvl="0" algn="ctr">
                        <a:spcBef>
                          <a:spcPts val="0"/>
                        </a:spcBef>
                        <a:buNone/>
                      </a:pPr>
                      <a:r>
                        <a:rPr lang="en"/>
                        <a:t>11</a:t>
                      </a:r>
                    </a:p>
                  </a:txBody>
                  <a:tcPr marT="91425" marB="91425" marR="91425" marL="91425"/>
                </a:tc>
                <a:tc>
                  <a:txBody>
                    <a:bodyPr>
                      <a:noAutofit/>
                    </a:bodyPr>
                    <a:lstStyle/>
                    <a:p>
                      <a:pPr lvl="0" algn="ctr">
                        <a:spcBef>
                          <a:spcPts val="0"/>
                        </a:spcBef>
                        <a:buNone/>
                      </a:pPr>
                      <a:r>
                        <a:rPr lang="en"/>
                        <a:t>12</a:t>
                      </a:r>
                    </a:p>
                  </a:txBody>
                  <a:tcPr marT="91425" marB="91425" marR="91425" marL="91425"/>
                </a:tc>
                <a:tc>
                  <a:txBody>
                    <a:bodyPr>
                      <a:noAutofit/>
                    </a:bodyPr>
                    <a:lstStyle/>
                    <a:p>
                      <a:pPr lvl="0" algn="ctr">
                        <a:spcBef>
                          <a:spcPts val="0"/>
                        </a:spcBef>
                        <a:buNone/>
                      </a:pPr>
                      <a:r>
                        <a:rPr lang="en"/>
                        <a:t>0</a:t>
                      </a:r>
                    </a:p>
                  </a:txBody>
                  <a:tcPr marT="91425" marB="91425" marR="91425" marL="91425"/>
                </a:tc>
                <a:tc>
                  <a:txBody>
                    <a:bodyPr>
                      <a:noAutofit/>
                    </a:bodyPr>
                    <a:lstStyle/>
                    <a:p>
                      <a:pPr lvl="0" algn="ctr">
                        <a:spcBef>
                          <a:spcPts val="0"/>
                        </a:spcBef>
                        <a:buNone/>
                      </a:pPr>
                      <a:r>
                        <a:rPr lang="en"/>
                        <a:t>0</a:t>
                      </a:r>
                    </a:p>
                  </a:txBody>
                  <a:tcPr marT="91425" marB="91425" marR="91425" marL="91425"/>
                </a:tc>
              </a:tr>
              <a:tr h="381000">
                <a:tc>
                  <a:txBody>
                    <a:bodyPr>
                      <a:noAutofit/>
                    </a:bodyPr>
                    <a:lstStyle/>
                    <a:p>
                      <a:pPr lvl="0" algn="ctr">
                        <a:spcBef>
                          <a:spcPts val="0"/>
                        </a:spcBef>
                        <a:buNone/>
                      </a:pPr>
                      <a:r>
                        <a:rPr lang="en"/>
                        <a:t>Crime and Violence</a:t>
                      </a:r>
                    </a:p>
                  </a:txBody>
                  <a:tcPr marT="91425" marB="91425" marR="91425" marL="91425"/>
                </a:tc>
                <a:tc>
                  <a:txBody>
                    <a:bodyPr>
                      <a:noAutofit/>
                    </a:bodyPr>
                    <a:lstStyle/>
                    <a:p>
                      <a:pPr lvl="0" algn="ctr">
                        <a:spcBef>
                          <a:spcPts val="0"/>
                        </a:spcBef>
                        <a:buNone/>
                      </a:pPr>
                      <a:r>
                        <a:rPr lang="en"/>
                        <a:t>8</a:t>
                      </a:r>
                    </a:p>
                  </a:txBody>
                  <a:tcPr marT="91425" marB="91425" marR="91425" marL="91425"/>
                </a:tc>
                <a:tc>
                  <a:txBody>
                    <a:bodyPr>
                      <a:noAutofit/>
                    </a:bodyPr>
                    <a:lstStyle/>
                    <a:p>
                      <a:pPr lvl="0" algn="ctr">
                        <a:spcBef>
                          <a:spcPts val="0"/>
                        </a:spcBef>
                        <a:buNone/>
                      </a:pPr>
                      <a:r>
                        <a:rPr lang="en"/>
                        <a:t>13</a:t>
                      </a:r>
                    </a:p>
                  </a:txBody>
                  <a:tcPr marT="91425" marB="91425" marR="91425" marL="91425"/>
                </a:tc>
                <a:tc>
                  <a:txBody>
                    <a:bodyPr>
                      <a:noAutofit/>
                    </a:bodyPr>
                    <a:lstStyle/>
                    <a:p>
                      <a:pPr lvl="0" algn="ctr">
                        <a:spcBef>
                          <a:spcPts val="0"/>
                        </a:spcBef>
                        <a:buNone/>
                      </a:pPr>
                      <a:r>
                        <a:rPr lang="en"/>
                        <a:t>2</a:t>
                      </a:r>
                    </a:p>
                  </a:txBody>
                  <a:tcPr marT="91425" marB="91425" marR="91425" marL="91425"/>
                </a:tc>
                <a:tc>
                  <a:txBody>
                    <a:bodyPr>
                      <a:noAutofit/>
                    </a:bodyPr>
                    <a:lstStyle/>
                    <a:p>
                      <a:pPr lvl="0" algn="ctr">
                        <a:spcBef>
                          <a:spcPts val="0"/>
                        </a:spcBef>
                        <a:buNone/>
                      </a:pPr>
                      <a:r>
                        <a:rPr lang="en"/>
                        <a:t>0</a:t>
                      </a:r>
                    </a:p>
                  </a:txBody>
                  <a:tcPr marT="91425" marB="91425" marR="91425" marL="91425"/>
                </a:tc>
              </a:tr>
              <a:tr h="381000">
                <a:tc>
                  <a:txBody>
                    <a:bodyPr>
                      <a:noAutofit/>
                    </a:bodyPr>
                    <a:lstStyle/>
                    <a:p>
                      <a:pPr lvl="0" algn="ctr">
                        <a:spcBef>
                          <a:spcPts val="0"/>
                        </a:spcBef>
                        <a:buNone/>
                      </a:pPr>
                      <a:r>
                        <a:rPr lang="en"/>
                        <a:t>Abortion</a:t>
                      </a:r>
                    </a:p>
                  </a:txBody>
                  <a:tcPr marT="91425" marB="91425" marR="91425" marL="91425"/>
                </a:tc>
                <a:tc>
                  <a:txBody>
                    <a:bodyPr>
                      <a:noAutofit/>
                    </a:bodyPr>
                    <a:lstStyle/>
                    <a:p>
                      <a:pPr lvl="0" algn="ctr">
                        <a:spcBef>
                          <a:spcPts val="0"/>
                        </a:spcBef>
                        <a:buNone/>
                      </a:pPr>
                      <a:r>
                        <a:rPr lang="en"/>
                        <a:t>7</a:t>
                      </a:r>
                    </a:p>
                  </a:txBody>
                  <a:tcPr marT="91425" marB="91425" marR="91425" marL="91425"/>
                </a:tc>
                <a:tc>
                  <a:txBody>
                    <a:bodyPr>
                      <a:noAutofit/>
                    </a:bodyPr>
                    <a:lstStyle/>
                    <a:p>
                      <a:pPr lvl="0" algn="ctr">
                        <a:spcBef>
                          <a:spcPts val="0"/>
                        </a:spcBef>
                        <a:buNone/>
                      </a:pPr>
                      <a:r>
                        <a:rPr lang="en"/>
                        <a:t>10</a:t>
                      </a:r>
                    </a:p>
                  </a:txBody>
                  <a:tcPr marT="91425" marB="91425" marR="91425" marL="91425"/>
                </a:tc>
                <a:tc>
                  <a:txBody>
                    <a:bodyPr>
                      <a:noAutofit/>
                    </a:bodyPr>
                    <a:lstStyle/>
                    <a:p>
                      <a:pPr lvl="0" algn="ctr">
                        <a:spcBef>
                          <a:spcPts val="0"/>
                        </a:spcBef>
                        <a:buNone/>
                      </a:pPr>
                      <a:r>
                        <a:rPr lang="en"/>
                        <a:t>3</a:t>
                      </a:r>
                    </a:p>
                  </a:txBody>
                  <a:tcPr marT="91425" marB="91425" marR="91425" marL="91425"/>
                </a:tc>
                <a:tc>
                  <a:txBody>
                    <a:bodyPr>
                      <a:noAutofit/>
                    </a:bodyPr>
                    <a:lstStyle/>
                    <a:p>
                      <a:pPr lvl="0" algn="ctr">
                        <a:spcBef>
                          <a:spcPts val="0"/>
                        </a:spcBef>
                        <a:buNone/>
                      </a:pPr>
                      <a:r>
                        <a:rPr lang="en"/>
                        <a:t>3</a:t>
                      </a:r>
                    </a:p>
                  </a:txBody>
                  <a:tcPr marT="91425" marB="91425" marR="91425" marL="914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x="0" y="0"/>
          <a:ext cx="0" cy="0"/>
          <a:chOff x="0" y="0"/>
          <a:chExt cx="0" cy="0"/>
        </a:xfrm>
      </p:grpSpPr>
      <p:sp>
        <p:nvSpPr>
          <p:cNvPr id="152" name="Shape 152"/>
          <p:cNvSpPr txBox="1"/>
          <p:nvPr>
            <p:ph type="title"/>
          </p:nvPr>
        </p:nvSpPr>
        <p:spPr>
          <a:xfrm>
            <a:off x="311700" y="1768475"/>
            <a:ext cx="2808000" cy="1370100"/>
          </a:xfrm>
          <a:prstGeom prst="rect">
            <a:avLst/>
          </a:prstGeom>
        </p:spPr>
        <p:txBody>
          <a:bodyPr anchorCtr="0" anchor="b" bIns="91425" lIns="91425" rIns="91425" tIns="91425">
            <a:noAutofit/>
          </a:bodyPr>
          <a:lstStyle/>
          <a:p>
            <a:pPr lvl="0" algn="ctr">
              <a:spcBef>
                <a:spcPts val="0"/>
              </a:spcBef>
              <a:buNone/>
            </a:pPr>
            <a:r>
              <a:rPr lang="en" sz="4000"/>
              <a:t>Campaign Poster </a:t>
            </a:r>
          </a:p>
        </p:txBody>
      </p:sp>
      <p:sp>
        <p:nvSpPr>
          <p:cNvPr id="153" name="Shape 153"/>
          <p:cNvSpPr txBox="1"/>
          <p:nvPr>
            <p:ph idx="1" type="body"/>
          </p:nvPr>
        </p:nvSpPr>
        <p:spPr>
          <a:xfrm>
            <a:off x="-2926350" y="2353800"/>
            <a:ext cx="2808000" cy="871800"/>
          </a:xfrm>
          <a:prstGeom prst="rect">
            <a:avLst/>
          </a:prstGeom>
        </p:spPr>
        <p:txBody>
          <a:bodyPr anchorCtr="0" anchor="t" bIns="91425" lIns="91425" rIns="91425" tIns="91425">
            <a:noAutofit/>
          </a:bodyPr>
          <a:lstStyle/>
          <a:p>
            <a:pPr lvl="0">
              <a:spcBef>
                <a:spcPts val="0"/>
              </a:spcBef>
              <a:buNone/>
            </a:pPr>
            <a:r>
              <a:t/>
            </a:r>
            <a:endParaRPr/>
          </a:p>
        </p:txBody>
      </p:sp>
      <p:pic>
        <p:nvPicPr>
          <p:cNvPr id="154" name="Shape 154"/>
          <p:cNvPicPr preferRelativeResize="0"/>
          <p:nvPr/>
        </p:nvPicPr>
        <p:blipFill>
          <a:blip r:embed="rId3">
            <a:alphaModFix/>
          </a:blip>
          <a:stretch>
            <a:fillRect/>
          </a:stretch>
        </p:blipFill>
        <p:spPr>
          <a:xfrm>
            <a:off x="3334350" y="200025"/>
            <a:ext cx="4772025" cy="4743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type="title"/>
          </p:nvPr>
        </p:nvSpPr>
        <p:spPr>
          <a:xfrm>
            <a:off x="311700" y="445025"/>
            <a:ext cx="8520600" cy="707400"/>
          </a:xfrm>
          <a:prstGeom prst="rect">
            <a:avLst/>
          </a:prstGeom>
        </p:spPr>
        <p:txBody>
          <a:bodyPr anchorCtr="0" anchor="t" bIns="91425" lIns="91425" rIns="91425" tIns="91425">
            <a:noAutofit/>
          </a:bodyPr>
          <a:lstStyle/>
          <a:p>
            <a:pPr lvl="0" algn="ctr">
              <a:spcBef>
                <a:spcPts val="0"/>
              </a:spcBef>
              <a:buNone/>
            </a:pPr>
            <a:r>
              <a:rPr lang="en"/>
              <a:t>America’s Wonderland Party </a:t>
            </a:r>
          </a:p>
        </p:txBody>
      </p:sp>
      <p:sp>
        <p:nvSpPr>
          <p:cNvPr id="73" name="Shape 73"/>
          <p:cNvSpPr txBox="1"/>
          <p:nvPr>
            <p:ph idx="1" type="body"/>
          </p:nvPr>
        </p:nvSpPr>
        <p:spPr>
          <a:xfrm>
            <a:off x="311700" y="1266325"/>
            <a:ext cx="8520600" cy="3302700"/>
          </a:xfrm>
          <a:prstGeom prst="rect">
            <a:avLst/>
          </a:prstGeom>
        </p:spPr>
        <p:txBody>
          <a:bodyPr anchorCtr="0" anchor="t" bIns="91425" lIns="91425" rIns="91425" tIns="91425">
            <a:noAutofit/>
          </a:bodyPr>
          <a:lstStyle/>
          <a:p>
            <a:pPr lvl="0" rtl="0" algn="ctr">
              <a:spcBef>
                <a:spcPts val="0"/>
              </a:spcBef>
              <a:buNone/>
            </a:pPr>
            <a:r>
              <a:rPr lang="en" sz="2400"/>
              <a:t>“</a:t>
            </a:r>
            <a:r>
              <a:rPr lang="en" sz="2600"/>
              <a:t>No need to fear, American’s to the rescue!”</a:t>
            </a:r>
          </a:p>
          <a:p>
            <a:pPr lvl="0" algn="ctr">
              <a:spcBef>
                <a:spcPts val="0"/>
              </a:spcBef>
              <a:buNone/>
            </a:pPr>
            <a:r>
              <a:t/>
            </a:r>
            <a:endParaRPr sz="2400"/>
          </a:p>
          <a:p>
            <a:pPr lvl="0">
              <a:spcBef>
                <a:spcPts val="0"/>
              </a:spcBef>
              <a:buNone/>
            </a:pPr>
            <a:r>
              <a:t/>
            </a:r>
            <a:endParaRPr/>
          </a:p>
        </p:txBody>
      </p:sp>
      <p:pic>
        <p:nvPicPr>
          <p:cNvPr id="74" name="Shape 74"/>
          <p:cNvPicPr preferRelativeResize="0"/>
          <p:nvPr/>
        </p:nvPicPr>
        <p:blipFill>
          <a:blip r:embed="rId3">
            <a:alphaModFix/>
          </a:blip>
          <a:stretch>
            <a:fillRect/>
          </a:stretch>
        </p:blipFill>
        <p:spPr>
          <a:xfrm>
            <a:off x="2878250" y="2115574"/>
            <a:ext cx="3387475" cy="2453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txBox="1"/>
          <p:nvPr>
            <p:ph type="title"/>
          </p:nvPr>
        </p:nvSpPr>
        <p:spPr>
          <a:xfrm>
            <a:off x="311700" y="445025"/>
            <a:ext cx="8520600" cy="707400"/>
          </a:xfrm>
          <a:prstGeom prst="rect">
            <a:avLst/>
          </a:prstGeom>
        </p:spPr>
        <p:txBody>
          <a:bodyPr anchorCtr="0" anchor="t" bIns="91425" lIns="91425" rIns="91425" tIns="91425">
            <a:noAutofit/>
          </a:bodyPr>
          <a:lstStyle/>
          <a:p>
            <a:pPr lvl="0" algn="ctr">
              <a:spcBef>
                <a:spcPts val="0"/>
              </a:spcBef>
              <a:buNone/>
            </a:pPr>
            <a:r>
              <a:rPr lang="en"/>
              <a:t>Our Mission Statement </a:t>
            </a:r>
          </a:p>
        </p:txBody>
      </p:sp>
      <p:sp>
        <p:nvSpPr>
          <p:cNvPr id="80" name="Shape 80"/>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Freedom for all or freedom for none!  </a:t>
            </a:r>
          </a:p>
          <a:p>
            <a:pPr lvl="0" rtl="0">
              <a:spcBef>
                <a:spcPts val="0"/>
              </a:spcBef>
              <a:buNone/>
            </a:pPr>
            <a:r>
              <a:t/>
            </a:r>
            <a:endParaRPr/>
          </a:p>
          <a:p>
            <a:pPr indent="-228600" lvl="0" marL="457200" rtl="0">
              <a:spcBef>
                <a:spcPts val="0"/>
              </a:spcBef>
            </a:pPr>
            <a:r>
              <a:rPr lang="en"/>
              <a:t>Use and adjust to worlds new </a:t>
            </a:r>
            <a:r>
              <a:rPr lang="en"/>
              <a:t>advancements</a:t>
            </a:r>
            <a:r>
              <a:rPr lang="en"/>
              <a:t>! </a:t>
            </a:r>
          </a:p>
          <a:p>
            <a:pPr lvl="0" rtl="0">
              <a:spcBef>
                <a:spcPts val="0"/>
              </a:spcBef>
              <a:buNone/>
            </a:pPr>
            <a:r>
              <a:t/>
            </a:r>
            <a:endParaRPr/>
          </a:p>
          <a:p>
            <a:pPr indent="-228600" lvl="0" marL="457200" rtl="0">
              <a:spcBef>
                <a:spcPts val="0"/>
              </a:spcBef>
            </a:pPr>
            <a:r>
              <a:rPr lang="en"/>
              <a:t>Citizens make up the government! </a:t>
            </a:r>
          </a:p>
          <a:p>
            <a:pPr lvl="0" rtl="0">
              <a:spcBef>
                <a:spcPts val="0"/>
              </a:spcBef>
              <a:buNone/>
            </a:pPr>
            <a:r>
              <a:t/>
            </a:r>
            <a:endParaRPr/>
          </a:p>
          <a:p>
            <a:pPr lvl="0" rtl="0">
              <a:spcBef>
                <a:spcPts val="0"/>
              </a:spcBef>
              <a:buNone/>
            </a:pPr>
            <a:r>
              <a:t/>
            </a:r>
            <a:endParaRPr/>
          </a:p>
          <a:p>
            <a:pPr lvl="0" rtl="0">
              <a:spcBef>
                <a:spcPts val="0"/>
              </a:spcBef>
              <a:buNone/>
            </a:pPr>
            <a:r>
              <a:t/>
            </a:r>
            <a:endParaRPr/>
          </a:p>
        </p:txBody>
      </p:sp>
      <p:pic>
        <p:nvPicPr>
          <p:cNvPr id="81" name="Shape 81"/>
          <p:cNvPicPr preferRelativeResize="0"/>
          <p:nvPr/>
        </p:nvPicPr>
        <p:blipFill>
          <a:blip r:embed="rId3">
            <a:alphaModFix/>
          </a:blip>
          <a:stretch>
            <a:fillRect/>
          </a:stretch>
        </p:blipFill>
        <p:spPr>
          <a:xfrm>
            <a:off x="6450325" y="445025"/>
            <a:ext cx="2257425" cy="1609875"/>
          </a:xfrm>
          <a:prstGeom prst="rect">
            <a:avLst/>
          </a:prstGeom>
          <a:noFill/>
          <a:ln>
            <a:noFill/>
          </a:ln>
        </p:spPr>
      </p:pic>
      <p:pic>
        <p:nvPicPr>
          <p:cNvPr id="82" name="Shape 82"/>
          <p:cNvPicPr preferRelativeResize="0"/>
          <p:nvPr/>
        </p:nvPicPr>
        <p:blipFill>
          <a:blip r:embed="rId4">
            <a:alphaModFix/>
          </a:blip>
          <a:stretch>
            <a:fillRect/>
          </a:stretch>
        </p:blipFill>
        <p:spPr>
          <a:xfrm>
            <a:off x="5912824" y="2054900"/>
            <a:ext cx="2580800" cy="1394850"/>
          </a:xfrm>
          <a:prstGeom prst="rect">
            <a:avLst/>
          </a:prstGeom>
          <a:noFill/>
          <a:ln>
            <a:noFill/>
          </a:ln>
        </p:spPr>
      </p:pic>
      <p:pic>
        <p:nvPicPr>
          <p:cNvPr id="83" name="Shape 83"/>
          <p:cNvPicPr preferRelativeResize="0"/>
          <p:nvPr/>
        </p:nvPicPr>
        <p:blipFill>
          <a:blip r:embed="rId5">
            <a:alphaModFix/>
          </a:blip>
          <a:stretch>
            <a:fillRect/>
          </a:stretch>
        </p:blipFill>
        <p:spPr>
          <a:xfrm>
            <a:off x="4571700" y="3449749"/>
            <a:ext cx="3436249" cy="1525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sp>
        <p:nvSpPr>
          <p:cNvPr id="88" name="Shape 88"/>
          <p:cNvSpPr txBox="1"/>
          <p:nvPr>
            <p:ph type="title"/>
          </p:nvPr>
        </p:nvSpPr>
        <p:spPr>
          <a:xfrm>
            <a:off x="311700" y="445025"/>
            <a:ext cx="8520600" cy="707400"/>
          </a:xfrm>
          <a:prstGeom prst="rect">
            <a:avLst/>
          </a:prstGeom>
        </p:spPr>
        <p:txBody>
          <a:bodyPr anchorCtr="0" anchor="t" bIns="91425" lIns="91425" rIns="91425" tIns="91425">
            <a:noAutofit/>
          </a:bodyPr>
          <a:lstStyle/>
          <a:p>
            <a:pPr lvl="0" algn="ctr">
              <a:spcBef>
                <a:spcPts val="0"/>
              </a:spcBef>
              <a:buNone/>
            </a:pPr>
            <a:r>
              <a:rPr lang="en"/>
              <a:t>Jobs and the Economy </a:t>
            </a:r>
          </a:p>
        </p:txBody>
      </p:sp>
      <p:sp>
        <p:nvSpPr>
          <p:cNvPr id="89" name="Shape 89"/>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rPr lang="en"/>
              <a:t>                                      We will create thousands of jobs for everyone in order to help out the </a:t>
            </a:r>
            <a:r>
              <a:rPr lang="en"/>
              <a:t>economy</a:t>
            </a:r>
            <a:r>
              <a:rPr lang="en"/>
              <a:t>. No American should be suffering because they can’t find a job. We will expose jobs out there to the public in order for homeless people and people with no resources to be able to find a job and start a new life. There will be a variety of jobs for every type of person, high education, little education, and no education. Yes, everyone’s salary will be different but everyone works for what they want. If someone wants a higher </a:t>
            </a:r>
            <a:r>
              <a:rPr lang="en"/>
              <a:t>salary</a:t>
            </a:r>
            <a:r>
              <a:rPr lang="en"/>
              <a:t> they will have to have higher education or better skills. We will also make minimum wage be $12; however this will also make prices go up but we won’t allow prices to </a:t>
            </a:r>
            <a:r>
              <a:rPr lang="en"/>
              <a:t>rise</a:t>
            </a:r>
            <a:r>
              <a:rPr lang="en"/>
              <a:t> much. The way that we will handle taxes will depend on the amount of money you earned yearly. </a:t>
            </a:r>
          </a:p>
        </p:txBody>
      </p:sp>
      <p:pic>
        <p:nvPicPr>
          <p:cNvPr id="90" name="Shape 90"/>
          <p:cNvPicPr preferRelativeResize="0"/>
          <p:nvPr/>
        </p:nvPicPr>
        <p:blipFill>
          <a:blip r:embed="rId3">
            <a:alphaModFix/>
          </a:blip>
          <a:stretch>
            <a:fillRect/>
          </a:stretch>
        </p:blipFill>
        <p:spPr>
          <a:xfrm>
            <a:off x="104500" y="65073"/>
            <a:ext cx="2533650" cy="15539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x="0" y="0"/>
          <a:ext cx="0" cy="0"/>
          <a:chOff x="0" y="0"/>
          <a:chExt cx="0" cy="0"/>
        </a:xfrm>
      </p:grpSpPr>
      <p:sp>
        <p:nvSpPr>
          <p:cNvPr id="95" name="Shape 95"/>
          <p:cNvSpPr txBox="1"/>
          <p:nvPr>
            <p:ph type="title"/>
          </p:nvPr>
        </p:nvSpPr>
        <p:spPr>
          <a:xfrm>
            <a:off x="311700" y="445025"/>
            <a:ext cx="8520600" cy="707400"/>
          </a:xfrm>
          <a:prstGeom prst="rect">
            <a:avLst/>
          </a:prstGeom>
        </p:spPr>
        <p:txBody>
          <a:bodyPr anchorCtr="0" anchor="t" bIns="91425" lIns="91425" rIns="91425" tIns="91425">
            <a:noAutofit/>
          </a:bodyPr>
          <a:lstStyle/>
          <a:p>
            <a:pPr lvl="0" rtl="0" algn="ctr">
              <a:spcBef>
                <a:spcPts val="0"/>
              </a:spcBef>
              <a:buNone/>
            </a:pPr>
            <a:r>
              <a:rPr lang="en"/>
              <a:t>Gun Control</a:t>
            </a:r>
          </a:p>
          <a:p>
            <a:pPr lvl="0" rtl="0" algn="ctr">
              <a:spcBef>
                <a:spcPts val="0"/>
              </a:spcBef>
              <a:buNone/>
            </a:pPr>
            <a:r>
              <a:t/>
            </a:r>
            <a:endParaRPr/>
          </a:p>
          <a:p>
            <a:pPr lvl="0" algn="ctr">
              <a:spcBef>
                <a:spcPts val="0"/>
              </a:spcBef>
              <a:buNone/>
            </a:pPr>
            <a:r>
              <a:t/>
            </a:r>
            <a:endParaRPr/>
          </a:p>
        </p:txBody>
      </p:sp>
      <p:sp>
        <p:nvSpPr>
          <p:cNvPr id="96" name="Shape 96"/>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rPr lang="en"/>
              <a:t>                                       We have all heard of gun control. America’s Wonderland Party will do the best when it comes to gun control. We will allow citizens to consume guns. However, each and every of those citizens trying to purchase a gun will be looked into very </a:t>
            </a:r>
            <a:r>
              <a:rPr lang="en"/>
              <a:t>closely</a:t>
            </a:r>
            <a:r>
              <a:rPr lang="en"/>
              <a:t>. They will have to wait about a week while they do a complete background check on the person trying to purchase a gun. There will be very high expectations and they will be </a:t>
            </a:r>
            <a:r>
              <a:rPr lang="en"/>
              <a:t>extremely</a:t>
            </a:r>
            <a:r>
              <a:rPr lang="en"/>
              <a:t> strict on </a:t>
            </a:r>
            <a:r>
              <a:rPr lang="en"/>
              <a:t>everyone's</a:t>
            </a:r>
            <a:r>
              <a:rPr lang="en"/>
              <a:t> background check, so if the person should not have access to a gun they will not be able to have one. America’s Wonderland Party does not know why some say ban guns. We believe that if you ban guns from everyone that would put the good citizens at risk because no matter what a few bad people will always find a way to get have access to guns so that way other citizens can protect themselves from that type of harm or anything else. </a:t>
            </a:r>
          </a:p>
        </p:txBody>
      </p:sp>
      <p:pic>
        <p:nvPicPr>
          <p:cNvPr id="97" name="Shape 97"/>
          <p:cNvPicPr preferRelativeResize="0"/>
          <p:nvPr/>
        </p:nvPicPr>
        <p:blipFill>
          <a:blip r:embed="rId3">
            <a:alphaModFix/>
          </a:blip>
          <a:stretch>
            <a:fillRect/>
          </a:stretch>
        </p:blipFill>
        <p:spPr>
          <a:xfrm>
            <a:off x="64575" y="71724"/>
            <a:ext cx="2619375" cy="1609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type="title"/>
          </p:nvPr>
        </p:nvSpPr>
        <p:spPr>
          <a:xfrm>
            <a:off x="311700" y="445025"/>
            <a:ext cx="8520600" cy="707400"/>
          </a:xfrm>
          <a:prstGeom prst="rect">
            <a:avLst/>
          </a:prstGeom>
        </p:spPr>
        <p:txBody>
          <a:bodyPr anchorCtr="0" anchor="t" bIns="91425" lIns="91425" rIns="91425" tIns="91425">
            <a:noAutofit/>
          </a:bodyPr>
          <a:lstStyle/>
          <a:p>
            <a:pPr lvl="0" algn="ctr">
              <a:spcBef>
                <a:spcPts val="0"/>
              </a:spcBef>
              <a:buNone/>
            </a:pPr>
            <a:r>
              <a:rPr lang="en"/>
              <a:t>Immigration</a:t>
            </a:r>
          </a:p>
        </p:txBody>
      </p:sp>
      <p:sp>
        <p:nvSpPr>
          <p:cNvPr id="103" name="Shape 103"/>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rPr lang="en"/>
              <a:t>                                                 America’s Wonderland Party will also take action on immigration. We believe that the United States needs to be a diverse place with people from everywhere around the world. We will allow people to migrate into our country and stay here. America’s Wonderland Party also believes that immigrants have made a great impact on our country and we can not </a:t>
            </a:r>
            <a:r>
              <a:rPr lang="en"/>
              <a:t>restrict</a:t>
            </a:r>
            <a:r>
              <a:rPr lang="en"/>
              <a:t> them from being here. Yes not all immigrants might be a help to our country but there will always be bad and good people from every location. We can’t let the few ruin it for everyone; </a:t>
            </a:r>
            <a:r>
              <a:rPr lang="en"/>
              <a:t>instead</a:t>
            </a:r>
            <a:r>
              <a:rPr lang="en"/>
              <a:t> we will have all immigrants go through a process to investigate them to make sure they won’t harm our country instead of benefit it. </a:t>
            </a:r>
          </a:p>
        </p:txBody>
      </p:sp>
      <p:pic>
        <p:nvPicPr>
          <p:cNvPr id="104" name="Shape 104"/>
          <p:cNvPicPr preferRelativeResize="0"/>
          <p:nvPr/>
        </p:nvPicPr>
        <p:blipFill>
          <a:blip r:embed="rId3">
            <a:alphaModFix/>
          </a:blip>
          <a:stretch>
            <a:fillRect/>
          </a:stretch>
        </p:blipFill>
        <p:spPr>
          <a:xfrm>
            <a:off x="74725" y="79601"/>
            <a:ext cx="3181350" cy="15643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type="title"/>
          </p:nvPr>
        </p:nvSpPr>
        <p:spPr>
          <a:xfrm>
            <a:off x="311700" y="445025"/>
            <a:ext cx="8520600" cy="707400"/>
          </a:xfrm>
          <a:prstGeom prst="rect">
            <a:avLst/>
          </a:prstGeom>
        </p:spPr>
        <p:txBody>
          <a:bodyPr anchorCtr="0" anchor="t" bIns="91425" lIns="91425" rIns="91425" tIns="91425">
            <a:noAutofit/>
          </a:bodyPr>
          <a:lstStyle/>
          <a:p>
            <a:pPr lvl="0" algn="ctr">
              <a:spcBef>
                <a:spcPts val="0"/>
              </a:spcBef>
              <a:buNone/>
            </a:pPr>
            <a:r>
              <a:rPr lang="en"/>
              <a:t>Education</a:t>
            </a:r>
          </a:p>
        </p:txBody>
      </p:sp>
      <p:sp>
        <p:nvSpPr>
          <p:cNvPr id="110" name="Shape 110"/>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rPr lang="en"/>
              <a:t>                                         America’s Wonderland Party will also take care of issues related to </a:t>
            </a:r>
            <a:r>
              <a:rPr lang="en"/>
              <a:t>education</a:t>
            </a:r>
            <a:r>
              <a:rPr lang="en"/>
              <a:t>. We will make sure that every student has the opportunity to get high quality education. We want our future to be greater than now so we need to teach the younger generation everything they need to know. If we </a:t>
            </a:r>
            <a:r>
              <a:rPr lang="en"/>
              <a:t>want</a:t>
            </a:r>
            <a:r>
              <a:rPr lang="en"/>
              <a:t> to change the United States, America’s Wonderland Party believes that we need to change education and hold teachers and students to higher standards. Students are the heart of our future, so that makes it very </a:t>
            </a:r>
            <a:r>
              <a:rPr lang="en"/>
              <a:t>important</a:t>
            </a:r>
            <a:r>
              <a:rPr lang="en"/>
              <a:t> to us. We do not want to have a generation of dummies, we want to have a generation of successful well educated people that will completely transform and better the United States. We will strike down on the content students are learning at school and make adjustments as needed. </a:t>
            </a:r>
          </a:p>
        </p:txBody>
      </p:sp>
      <p:pic>
        <p:nvPicPr>
          <p:cNvPr id="111" name="Shape 111"/>
          <p:cNvPicPr preferRelativeResize="0"/>
          <p:nvPr/>
        </p:nvPicPr>
        <p:blipFill>
          <a:blip r:embed="rId3">
            <a:alphaModFix/>
          </a:blip>
          <a:stretch>
            <a:fillRect/>
          </a:stretch>
        </p:blipFill>
        <p:spPr>
          <a:xfrm>
            <a:off x="-12" y="0"/>
            <a:ext cx="2790825" cy="1638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type="title"/>
          </p:nvPr>
        </p:nvSpPr>
        <p:spPr>
          <a:xfrm>
            <a:off x="311700" y="445025"/>
            <a:ext cx="8520600" cy="707400"/>
          </a:xfrm>
          <a:prstGeom prst="rect">
            <a:avLst/>
          </a:prstGeom>
        </p:spPr>
        <p:txBody>
          <a:bodyPr anchorCtr="0" anchor="t" bIns="91425" lIns="91425" rIns="91425" tIns="91425">
            <a:noAutofit/>
          </a:bodyPr>
          <a:lstStyle/>
          <a:p>
            <a:pPr lvl="0" algn="ctr">
              <a:spcBef>
                <a:spcPts val="0"/>
              </a:spcBef>
              <a:buNone/>
            </a:pPr>
            <a:r>
              <a:rPr lang="en"/>
              <a:t>Crime and Violence</a:t>
            </a:r>
          </a:p>
        </p:txBody>
      </p:sp>
      <p:sp>
        <p:nvSpPr>
          <p:cNvPr id="117" name="Shape 117"/>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rPr lang="en"/>
              <a:t>                                 Crime and violence is another issue that America’s                       Wonderland Party would attack. We will decrease the crime and violence that people see on a daily basis. We know that we </a:t>
            </a:r>
            <a:r>
              <a:rPr lang="en"/>
              <a:t>cannot</a:t>
            </a:r>
            <a:r>
              <a:rPr lang="en"/>
              <a:t> </a:t>
            </a:r>
            <a:r>
              <a:rPr lang="en"/>
              <a:t>completely get rid of that but we will definitely decrease it. We will make stricter laws so that people will think more about doing a crime therefore having less crime. America’s Wonderland Party will also hire more police officers which creates more jobs for people and keeps everyone safer. No American should be scared to go out of their house because of certain crime or violence going on. We will make the United States a more peaceful place for everyone and will continue to come down on crime and violence and put an end to it. </a:t>
            </a:r>
          </a:p>
        </p:txBody>
      </p:sp>
      <p:pic>
        <p:nvPicPr>
          <p:cNvPr id="118" name="Shape 118"/>
          <p:cNvPicPr preferRelativeResize="0"/>
          <p:nvPr/>
        </p:nvPicPr>
        <p:blipFill>
          <a:blip r:embed="rId3">
            <a:alphaModFix/>
          </a:blip>
          <a:stretch>
            <a:fillRect/>
          </a:stretch>
        </p:blipFill>
        <p:spPr>
          <a:xfrm>
            <a:off x="82575" y="68700"/>
            <a:ext cx="2221425" cy="16125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type="title"/>
          </p:nvPr>
        </p:nvSpPr>
        <p:spPr>
          <a:xfrm>
            <a:off x="311700" y="445025"/>
            <a:ext cx="8520600" cy="707400"/>
          </a:xfrm>
          <a:prstGeom prst="rect">
            <a:avLst/>
          </a:prstGeom>
        </p:spPr>
        <p:txBody>
          <a:bodyPr anchorCtr="0" anchor="t" bIns="91425" lIns="91425" rIns="91425" tIns="91425">
            <a:noAutofit/>
          </a:bodyPr>
          <a:lstStyle/>
          <a:p>
            <a:pPr lvl="0" algn="ctr">
              <a:spcBef>
                <a:spcPts val="0"/>
              </a:spcBef>
              <a:buNone/>
            </a:pPr>
            <a:r>
              <a:rPr lang="en"/>
              <a:t>Abortion </a:t>
            </a:r>
          </a:p>
        </p:txBody>
      </p:sp>
      <p:sp>
        <p:nvSpPr>
          <p:cNvPr id="124" name="Shape 124"/>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rPr lang="en"/>
              <a:t>                                   We, America’s Wonderland Party takes abortion very serious                      serious. We believe that every single person deserves to live life. Abortion is killing the lives of innocent babies that do not want to be dead. America’s Wonderland party </a:t>
            </a:r>
            <a:r>
              <a:rPr lang="en"/>
              <a:t>believes</a:t>
            </a:r>
            <a:r>
              <a:rPr lang="en"/>
              <a:t> that if you do not want to have a child to use birth </a:t>
            </a:r>
            <a:r>
              <a:rPr lang="en"/>
              <a:t>control</a:t>
            </a:r>
            <a:r>
              <a:rPr lang="en"/>
              <a:t> or </a:t>
            </a:r>
            <a:r>
              <a:rPr lang="en"/>
              <a:t>some</a:t>
            </a:r>
            <a:r>
              <a:rPr lang="en"/>
              <a:t> sort of protection instead of killing babies once they are already forming and or formed. No one should be forced to die, god gave us a life and we have to value everyone’s life that was given to them. Stop abortion now! Just like no one killed you when you were in the process of being born, you shouldn’t kill others. Some American’s wish they could have children but they </a:t>
            </a:r>
            <a:r>
              <a:rPr lang="en"/>
              <a:t>aren't</a:t>
            </a:r>
            <a:r>
              <a:rPr lang="en"/>
              <a:t> </a:t>
            </a:r>
            <a:r>
              <a:rPr lang="en"/>
              <a:t>fortunate</a:t>
            </a:r>
            <a:r>
              <a:rPr lang="en"/>
              <a:t> enough to be able to. So America’s Wonderland Party will completely stop abortion and help out these innocent babies. </a:t>
            </a:r>
          </a:p>
        </p:txBody>
      </p:sp>
      <p:pic>
        <p:nvPicPr>
          <p:cNvPr id="125" name="Shape 125"/>
          <p:cNvPicPr preferRelativeResize="0"/>
          <p:nvPr/>
        </p:nvPicPr>
        <p:blipFill>
          <a:blip r:embed="rId3">
            <a:alphaModFix/>
          </a:blip>
          <a:stretch>
            <a:fillRect/>
          </a:stretch>
        </p:blipFill>
        <p:spPr>
          <a:xfrm>
            <a:off x="84725" y="54074"/>
            <a:ext cx="2324100" cy="18762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