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59" r:id="rId5"/>
    <p:sldId id="261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51832E-0EAD-49CB-9B22-8D2710FC81EC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BC0B73-F188-47B7-870F-FCDCCAC3ADF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1092" y="3733800"/>
            <a:ext cx="28194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Fabian Lemus Martinez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819400"/>
            <a:ext cx="52578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75" y="228601"/>
            <a:ext cx="26098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About me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500" dirty="0" smtClean="0"/>
              <a:t>Born in Mexico</a:t>
            </a:r>
          </a:p>
          <a:p>
            <a:pPr lvl="1"/>
            <a:r>
              <a:rPr lang="en-US" sz="2000" dirty="0" smtClean="0"/>
              <a:t>01/20/1999</a:t>
            </a:r>
            <a:r>
              <a:rPr lang="en-US" sz="2500" dirty="0" smtClean="0"/>
              <a:t> </a:t>
            </a:r>
          </a:p>
          <a:p>
            <a:r>
              <a:rPr lang="en-US" sz="2500" dirty="0" smtClean="0"/>
              <a:t>Middle child (7)</a:t>
            </a:r>
          </a:p>
          <a:p>
            <a:r>
              <a:rPr lang="en-US" sz="2500" dirty="0" smtClean="0"/>
              <a:t>Green-favorite </a:t>
            </a:r>
            <a:r>
              <a:rPr lang="en-US" sz="2500" dirty="0" smtClean="0"/>
              <a:t>color </a:t>
            </a:r>
          </a:p>
          <a:p>
            <a:r>
              <a:rPr lang="en-US" sz="2500" dirty="0" smtClean="0"/>
              <a:t>Very </a:t>
            </a:r>
            <a:r>
              <a:rPr lang="en-US" sz="2500" dirty="0" smtClean="0"/>
              <a:t>friendly, </a:t>
            </a:r>
            <a:r>
              <a:rPr lang="en-US" sz="2500" dirty="0" smtClean="0"/>
              <a:t>organized, over achiever</a:t>
            </a:r>
          </a:p>
          <a:p>
            <a:r>
              <a:rPr lang="en-US" sz="2500" dirty="0" smtClean="0"/>
              <a:t>Working in the fields </a:t>
            </a:r>
          </a:p>
          <a:p>
            <a:r>
              <a:rPr lang="en-US" sz="2500" dirty="0" smtClean="0"/>
              <a:t>Part time job at STARS Program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572651"/>
            <a:ext cx="2466975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72651"/>
            <a:ext cx="2752432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3886200"/>
            <a:ext cx="2600032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58188"/>
            <a:ext cx="2609997" cy="1744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936002"/>
            <a:ext cx="2390775" cy="155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Clubs &amp; Activities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 </a:t>
            </a:r>
            <a:r>
              <a:rPr lang="en-US" dirty="0"/>
              <a:t>&amp;</a:t>
            </a:r>
            <a:r>
              <a:rPr lang="en-US" dirty="0" smtClean="0"/>
              <a:t> Successes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AVID </a:t>
            </a:r>
          </a:p>
          <a:p>
            <a:r>
              <a:rPr lang="en-US" dirty="0" smtClean="0"/>
              <a:t>Key Club </a:t>
            </a:r>
          </a:p>
          <a:p>
            <a:r>
              <a:rPr lang="en-US" dirty="0" smtClean="0"/>
              <a:t>FBLA</a:t>
            </a:r>
          </a:p>
          <a:p>
            <a:r>
              <a:rPr lang="en-US" dirty="0" smtClean="0"/>
              <a:t>REAP </a:t>
            </a:r>
          </a:p>
          <a:p>
            <a:r>
              <a:rPr lang="en-US" dirty="0" smtClean="0"/>
              <a:t>NSHS</a:t>
            </a:r>
          </a:p>
          <a:p>
            <a:r>
              <a:rPr lang="en-US" dirty="0" smtClean="0"/>
              <a:t>My Strength </a:t>
            </a:r>
          </a:p>
          <a:p>
            <a:r>
              <a:rPr lang="en-US" dirty="0" smtClean="0"/>
              <a:t>Migrant Program </a:t>
            </a:r>
          </a:p>
          <a:p>
            <a:r>
              <a:rPr lang="en-US" dirty="0" smtClean="0"/>
              <a:t>Leadership (ASB)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sz="1600" dirty="0" smtClean="0"/>
              <a:t>Challenges</a:t>
            </a:r>
          </a:p>
          <a:p>
            <a:r>
              <a:rPr lang="en-US" sz="2500" dirty="0" smtClean="0"/>
              <a:t>Adjusting to changes</a:t>
            </a:r>
          </a:p>
          <a:p>
            <a:r>
              <a:rPr lang="en-US" sz="2500" dirty="0" smtClean="0"/>
              <a:t>Managing my time </a:t>
            </a:r>
          </a:p>
          <a:p>
            <a:pPr lvl="4"/>
            <a:r>
              <a:rPr lang="en-US" sz="1600" dirty="0" smtClean="0"/>
              <a:t>Successes</a:t>
            </a:r>
            <a:endParaRPr lang="en-US" sz="1600" dirty="0"/>
          </a:p>
          <a:p>
            <a:r>
              <a:rPr lang="en-US" sz="2500" dirty="0" smtClean="0"/>
              <a:t>Successful independent student (PBS) </a:t>
            </a:r>
          </a:p>
          <a:p>
            <a:r>
              <a:rPr lang="en-US" sz="2500" dirty="0" smtClean="0"/>
              <a:t>Communication </a:t>
            </a:r>
          </a:p>
          <a:p>
            <a:r>
              <a:rPr lang="en-US" sz="2500" dirty="0" smtClean="0"/>
              <a:t>GPA: 3.70 Rank: 17 </a:t>
            </a:r>
          </a:p>
          <a:p>
            <a:r>
              <a:rPr lang="en-US" sz="2500" dirty="0" smtClean="0"/>
              <a:t>Graduating with AVID and Spanish Honors</a:t>
            </a:r>
          </a:p>
          <a:p>
            <a:endParaRPr lang="en-US" sz="2400" dirty="0" smtClean="0"/>
          </a:p>
          <a:p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High School Experiences </a:t>
            </a:r>
            <a:endParaRPr lang="en-US" sz="3600" dirty="0"/>
          </a:p>
        </p:txBody>
      </p:sp>
      <p:pic>
        <p:nvPicPr>
          <p:cNvPr id="1027" name="Picture 3" descr="C:\Users\User\Downloads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4267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76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</a:t>
            </a:r>
            <a:r>
              <a:rPr lang="en-US" sz="3600" dirty="0" smtClean="0"/>
              <a:t>ob shadow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Elementary 5</a:t>
            </a:r>
            <a:r>
              <a:rPr lang="en-US" baseline="30000" dirty="0" smtClean="0"/>
              <a:t>th</a:t>
            </a:r>
            <a:r>
              <a:rPr lang="en-US" dirty="0" smtClean="0"/>
              <a:t> grade teacher</a:t>
            </a:r>
          </a:p>
          <a:p>
            <a:r>
              <a:rPr lang="en-US" dirty="0" smtClean="0"/>
              <a:t>Mr. Gonzalez (Washington Elementary School) </a:t>
            </a:r>
          </a:p>
          <a:p>
            <a:r>
              <a:rPr lang="en-US" dirty="0" smtClean="0"/>
              <a:t>My career (Elementary Teacher) </a:t>
            </a:r>
          </a:p>
          <a:p>
            <a:r>
              <a:rPr lang="en-US" dirty="0" smtClean="0"/>
              <a:t>Interesting (Students Learning) </a:t>
            </a:r>
          </a:p>
          <a:p>
            <a:r>
              <a:rPr lang="en-US" dirty="0" smtClean="0"/>
              <a:t>Memorable moment (Substitute </a:t>
            </a:r>
            <a:r>
              <a:rPr lang="en-US" dirty="0"/>
              <a:t>T</a:t>
            </a:r>
            <a:r>
              <a:rPr lang="en-US" dirty="0" smtClean="0"/>
              <a:t>eacher) </a:t>
            </a:r>
          </a:p>
          <a:p>
            <a:r>
              <a:rPr lang="en-US" dirty="0" smtClean="0"/>
              <a:t>Make a change </a:t>
            </a:r>
          </a:p>
          <a:p>
            <a:r>
              <a:rPr lang="en-US" dirty="0" smtClean="0"/>
              <a:t>Help others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191000"/>
            <a:ext cx="2895600" cy="2133600"/>
          </a:xfrm>
          <a:prstGeom prst="rect">
            <a:avLst/>
          </a:prstGeom>
        </p:spPr>
      </p:pic>
      <p:pic>
        <p:nvPicPr>
          <p:cNvPr id="3074" name="Picture 2" descr="C:\Users\User\Downloads\Washington School 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44670"/>
            <a:ext cx="2857500" cy="217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60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Pathway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Spanish Speakers Pathway </a:t>
            </a:r>
          </a:p>
          <a:p>
            <a:pPr lvl="1"/>
            <a:r>
              <a:rPr lang="en-US" dirty="0" smtClean="0"/>
              <a:t>Spanish Speakers 1 </a:t>
            </a:r>
          </a:p>
          <a:p>
            <a:pPr lvl="1"/>
            <a:r>
              <a:rPr lang="en-US" dirty="0" smtClean="0"/>
              <a:t>Spanish Speakers 2 </a:t>
            </a:r>
          </a:p>
          <a:p>
            <a:pPr lvl="1"/>
            <a:r>
              <a:rPr lang="en-US" dirty="0" smtClean="0"/>
              <a:t>AP Spanish Language</a:t>
            </a:r>
          </a:p>
          <a:p>
            <a:r>
              <a:rPr lang="en-US" sz="2800" dirty="0" smtClean="0"/>
              <a:t>Become fluent in my first language</a:t>
            </a:r>
          </a:p>
          <a:p>
            <a:r>
              <a:rPr lang="en-US" sz="2800" dirty="0" smtClean="0"/>
              <a:t>Taught me improvement </a:t>
            </a:r>
          </a:p>
          <a:p>
            <a:r>
              <a:rPr lang="en-US" sz="2800" dirty="0" smtClean="0"/>
              <a:t>Relates to my future career</a:t>
            </a:r>
          </a:p>
          <a:p>
            <a:pPr lvl="1"/>
            <a:r>
              <a:rPr lang="en-US" sz="2300" dirty="0" smtClean="0"/>
              <a:t>Bilingual teacher </a:t>
            </a:r>
          </a:p>
          <a:p>
            <a:r>
              <a:rPr lang="en-US" sz="2800" dirty="0" smtClean="0"/>
              <a:t>Use in real word (Lifetime) 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447800"/>
            <a:ext cx="2438400" cy="2143125"/>
          </a:xfrm>
          <a:prstGeom prst="rect">
            <a:avLst/>
          </a:prstGeom>
        </p:spPr>
      </p:pic>
      <p:pic>
        <p:nvPicPr>
          <p:cNvPr id="4098" name="Picture 2" descr="C:\Users\User\Downloads\Bilingual Educati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581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6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Post-high school plans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going to move to Fresno or Turlock California </a:t>
            </a:r>
          </a:p>
          <a:p>
            <a:pPr lvl="1"/>
            <a:r>
              <a:rPr lang="en-US" dirty="0" smtClean="0"/>
              <a:t>I will be attending CSU Fresno or Stanislaus  </a:t>
            </a:r>
          </a:p>
          <a:p>
            <a:pPr lvl="1"/>
            <a:r>
              <a:rPr lang="en-US" dirty="0" smtClean="0"/>
              <a:t>Liberal Studies Major </a:t>
            </a:r>
          </a:p>
          <a:p>
            <a:r>
              <a:rPr lang="en-US" dirty="0" smtClean="0"/>
              <a:t>I have received four letters of acceptance</a:t>
            </a:r>
          </a:p>
          <a:p>
            <a:pPr lvl="1"/>
            <a:r>
              <a:rPr lang="en-US" dirty="0" smtClean="0"/>
              <a:t>Fresno State, Sacramento State, San Jose State, &amp; Stanislaus</a:t>
            </a:r>
          </a:p>
          <a:p>
            <a:r>
              <a:rPr lang="en-US" dirty="0" smtClean="0"/>
              <a:t>Why Fresno and Stanislaus? </a:t>
            </a:r>
          </a:p>
          <a:p>
            <a:r>
              <a:rPr lang="en-US" dirty="0" smtClean="0"/>
              <a:t>No family financial support</a:t>
            </a:r>
          </a:p>
          <a:p>
            <a:pPr lvl="1"/>
            <a:r>
              <a:rPr lang="en-US" dirty="0" smtClean="0"/>
              <a:t>Scholarships </a:t>
            </a:r>
          </a:p>
          <a:p>
            <a:r>
              <a:rPr lang="en-US" dirty="0" smtClean="0"/>
              <a:t>Bachelors and Masters degree</a:t>
            </a:r>
          </a:p>
          <a:p>
            <a:pPr lvl="1"/>
            <a:r>
              <a:rPr lang="en-US" dirty="0" smtClean="0"/>
              <a:t>Teaching credentials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C:\Users\User\Downloads\Fresno St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37338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ownloads\Stanisla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10602"/>
            <a:ext cx="3886200" cy="265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138" y="3886200"/>
            <a:ext cx="32766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Leaving LHS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LHS has been a great experience for me. </a:t>
            </a:r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Guss</a:t>
            </a:r>
            <a:r>
              <a:rPr lang="en-US" dirty="0"/>
              <a:t> </a:t>
            </a:r>
            <a:r>
              <a:rPr lang="en-US" dirty="0" smtClean="0"/>
              <a:t> has inspired me that anything is possible.</a:t>
            </a:r>
          </a:p>
          <a:p>
            <a:r>
              <a:rPr lang="en-US" dirty="0" smtClean="0"/>
              <a:t>The PBS system has taught me…</a:t>
            </a:r>
          </a:p>
          <a:p>
            <a:pPr lvl="1"/>
            <a:r>
              <a:rPr lang="en-US" dirty="0" smtClean="0"/>
              <a:t>Determined</a:t>
            </a:r>
          </a:p>
          <a:p>
            <a:pPr lvl="1"/>
            <a:r>
              <a:rPr lang="en-US" dirty="0" smtClean="0"/>
              <a:t>Independent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283" y="3048000"/>
            <a:ext cx="3971925" cy="17639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44" y="4811956"/>
            <a:ext cx="2857500" cy="17953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811956"/>
            <a:ext cx="2971800" cy="179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838200" y="2743200"/>
            <a:ext cx="7391400" cy="3429000"/>
          </a:xfrm>
        </p:spPr>
        <p:txBody>
          <a:bodyPr>
            <a:noAutofit/>
          </a:bodyPr>
          <a:lstStyle/>
          <a:p>
            <a:r>
              <a:rPr lang="en-US" sz="6100" dirty="0" smtClean="0"/>
              <a:t>Thank you for your time and attention!</a:t>
            </a:r>
            <a:endParaRPr lang="en-US" sz="6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2956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2256</TotalTime>
  <Words>255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Fabian Lemus Martinez</vt:lpstr>
      <vt:lpstr>About me </vt:lpstr>
      <vt:lpstr>High School Experiences </vt:lpstr>
      <vt:lpstr>Job shadow</vt:lpstr>
      <vt:lpstr>Pathway</vt:lpstr>
      <vt:lpstr>Post-high school plans</vt:lpstr>
      <vt:lpstr>Leaving LHS </vt:lpstr>
      <vt:lpstr>QUESTIONS? 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48</cp:revision>
  <dcterms:created xsi:type="dcterms:W3CDTF">2017-03-13T06:24:59Z</dcterms:created>
  <dcterms:modified xsi:type="dcterms:W3CDTF">2017-03-22T00:08:40Z</dcterms:modified>
</cp:coreProperties>
</file>